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312" r:id="rId3"/>
    <p:sldId id="322" r:id="rId4"/>
    <p:sldId id="323" r:id="rId5"/>
    <p:sldId id="324" r:id="rId6"/>
    <p:sldId id="335" r:id="rId7"/>
    <p:sldId id="325" r:id="rId8"/>
    <p:sldId id="326" r:id="rId9"/>
    <p:sldId id="327" r:id="rId10"/>
    <p:sldId id="313" r:id="rId11"/>
    <p:sldId id="328" r:id="rId12"/>
    <p:sldId id="258" r:id="rId13"/>
    <p:sldId id="259" r:id="rId14"/>
    <p:sldId id="329" r:id="rId15"/>
    <p:sldId id="330" r:id="rId16"/>
    <p:sldId id="331" r:id="rId17"/>
    <p:sldId id="332" r:id="rId18"/>
    <p:sldId id="260" r:id="rId19"/>
    <p:sldId id="262" r:id="rId20"/>
    <p:sldId id="319" r:id="rId21"/>
    <p:sldId id="334" r:id="rId22"/>
    <p:sldId id="333" r:id="rId2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www.junji.gob.cl/"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junji.gob.cl/"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B98FC-CBD9-465F-832D-9F7E2C254D77}" type="doc">
      <dgm:prSet loTypeId="urn:microsoft.com/office/officeart/2005/8/layout/hProcess7" loCatId="list" qsTypeId="urn:microsoft.com/office/officeart/2005/8/quickstyle/3d3" qsCatId="3D" csTypeId="urn:microsoft.com/office/officeart/2005/8/colors/colorful1" csCatId="colorful" phldr="1"/>
      <dgm:spPr/>
      <dgm:t>
        <a:bodyPr/>
        <a:lstStyle/>
        <a:p>
          <a:endParaRPr lang="es-CL"/>
        </a:p>
      </dgm:t>
    </dgm:pt>
    <dgm:pt modelId="{1134E632-24CD-4D18-BF0E-7E7EDD0A05AE}">
      <dgm:prSet phldrT="[Texto]"/>
      <dgm:spPr/>
      <dgm:t>
        <a:bodyPr/>
        <a:lstStyle/>
        <a:p>
          <a:endParaRPr lang="es-CL" dirty="0"/>
        </a:p>
      </dgm:t>
    </dgm:pt>
    <dgm:pt modelId="{15F40962-8EBB-4A54-ADAA-9CE3389891AA}" type="parTrans" cxnId="{A7A2BE30-C919-494B-997F-E93AD867FA7B}">
      <dgm:prSet/>
      <dgm:spPr/>
      <dgm:t>
        <a:bodyPr/>
        <a:lstStyle/>
        <a:p>
          <a:endParaRPr lang="es-CL"/>
        </a:p>
      </dgm:t>
    </dgm:pt>
    <dgm:pt modelId="{75FF9C65-3DD1-4FDC-B25A-43CCF62E6102}" type="sibTrans" cxnId="{A7A2BE30-C919-494B-997F-E93AD867FA7B}">
      <dgm:prSet/>
      <dgm:spPr/>
      <dgm:t>
        <a:bodyPr/>
        <a:lstStyle/>
        <a:p>
          <a:endParaRPr lang="es-CL"/>
        </a:p>
      </dgm:t>
    </dgm:pt>
    <dgm:pt modelId="{B7E19DB6-1285-487B-B66C-91EC5E4DA65C}">
      <dgm:prSet phldrT="[Texto]"/>
      <dgm:spPr/>
      <dgm:t>
        <a:bodyPr/>
        <a:lstStyle/>
        <a:p>
          <a:endParaRPr lang="es-CL" dirty="0"/>
        </a:p>
        <a:p>
          <a:endParaRPr lang="es-CL" dirty="0"/>
        </a:p>
        <a:p>
          <a:r>
            <a:rPr lang="es-CL" dirty="0"/>
            <a:t>A partir del 02 de Noviembre al 30 de Diciembre</a:t>
          </a:r>
        </a:p>
      </dgm:t>
    </dgm:pt>
    <dgm:pt modelId="{50C6AF39-4C9C-4436-95B6-E60B9ED3EE82}" type="parTrans" cxnId="{AAD2E7F2-71B8-46BA-83C6-452A38BBF783}">
      <dgm:prSet/>
      <dgm:spPr/>
      <dgm:t>
        <a:bodyPr/>
        <a:lstStyle/>
        <a:p>
          <a:endParaRPr lang="es-CL"/>
        </a:p>
      </dgm:t>
    </dgm:pt>
    <dgm:pt modelId="{A7EAA765-48FB-4141-BFD5-36801F8EB9CE}" type="sibTrans" cxnId="{AAD2E7F2-71B8-46BA-83C6-452A38BBF783}">
      <dgm:prSet/>
      <dgm:spPr/>
      <dgm:t>
        <a:bodyPr/>
        <a:lstStyle/>
        <a:p>
          <a:endParaRPr lang="es-CL"/>
        </a:p>
      </dgm:t>
    </dgm:pt>
    <dgm:pt modelId="{E79A52A9-D999-485E-9D04-673F155B990A}">
      <dgm:prSet phldrT="[Texto]"/>
      <dgm:spPr/>
      <dgm:t>
        <a:bodyPr/>
        <a:lstStyle/>
        <a:p>
          <a:endParaRPr lang="es-CL" dirty="0"/>
        </a:p>
      </dgm:t>
    </dgm:pt>
    <dgm:pt modelId="{D781899C-74AC-49CC-A58F-3B85AC186D3A}" type="parTrans" cxnId="{D97BC489-CEE8-48CE-BAAE-0BEE23C0A68B}">
      <dgm:prSet/>
      <dgm:spPr/>
      <dgm:t>
        <a:bodyPr/>
        <a:lstStyle/>
        <a:p>
          <a:endParaRPr lang="es-CL"/>
        </a:p>
      </dgm:t>
    </dgm:pt>
    <dgm:pt modelId="{FBB40C09-5C06-430D-B59F-D8025C96597C}" type="sibTrans" cxnId="{D97BC489-CEE8-48CE-BAAE-0BEE23C0A68B}">
      <dgm:prSet/>
      <dgm:spPr/>
      <dgm:t>
        <a:bodyPr/>
        <a:lstStyle/>
        <a:p>
          <a:endParaRPr lang="es-CL"/>
        </a:p>
      </dgm:t>
    </dgm:pt>
    <dgm:pt modelId="{0885BB77-AC2E-4DDE-B55D-A4579F8A2B54}">
      <dgm:prSet phldrT="[Texto]" custT="1"/>
      <dgm:spPr/>
      <dgm:t>
        <a:bodyPr/>
        <a:lstStyle/>
        <a:p>
          <a:endParaRPr lang="es-CL" sz="800" dirty="0" smtClean="0"/>
        </a:p>
        <a:p>
          <a:r>
            <a:rPr lang="es-CL" sz="2200" dirty="0" smtClean="0"/>
            <a:t>Párvulos </a:t>
          </a:r>
          <a:r>
            <a:rPr lang="es-CL" sz="2200" dirty="0"/>
            <a:t>antiguos deben confirmar matrícula al momento de retirar canastas para evitar mucha concurrencia en el jardín. </a:t>
          </a:r>
          <a:endParaRPr lang="es-CL" sz="2200" dirty="0" smtClean="0"/>
        </a:p>
        <a:p>
          <a:r>
            <a:rPr lang="es-CL" sz="2200" dirty="0" smtClean="0"/>
            <a:t>Se </a:t>
          </a:r>
          <a:r>
            <a:rPr lang="es-CL" sz="2200" dirty="0"/>
            <a:t>realizará un formato especial por la Asistente Social.</a:t>
          </a:r>
        </a:p>
      </dgm:t>
    </dgm:pt>
    <dgm:pt modelId="{9670A51D-6AC5-4CFF-AA13-69EFD1B5F3C7}" type="parTrans" cxnId="{8E19A953-FDB5-4193-94D0-1BAF4EB2D065}">
      <dgm:prSet/>
      <dgm:spPr/>
      <dgm:t>
        <a:bodyPr/>
        <a:lstStyle/>
        <a:p>
          <a:endParaRPr lang="es-CL"/>
        </a:p>
      </dgm:t>
    </dgm:pt>
    <dgm:pt modelId="{30E9112F-AB26-4B1B-98AD-02F5424B9BBF}" type="sibTrans" cxnId="{8E19A953-FDB5-4193-94D0-1BAF4EB2D065}">
      <dgm:prSet/>
      <dgm:spPr/>
      <dgm:t>
        <a:bodyPr/>
        <a:lstStyle/>
        <a:p>
          <a:endParaRPr lang="es-CL"/>
        </a:p>
      </dgm:t>
    </dgm:pt>
    <dgm:pt modelId="{FB2A4BB4-C9FF-42A4-B988-90BB1BB7788A}">
      <dgm:prSet phldrT="[Texto]"/>
      <dgm:spPr/>
      <dgm:t>
        <a:bodyPr/>
        <a:lstStyle/>
        <a:p>
          <a:endParaRPr lang="es-CL" dirty="0" smtClean="0"/>
        </a:p>
        <a:p>
          <a:r>
            <a:rPr lang="es-CL" dirty="0" smtClean="0"/>
            <a:t>Inscripciones </a:t>
          </a:r>
          <a:r>
            <a:rPr lang="es-CL" dirty="0"/>
            <a:t>Sistema online página: </a:t>
          </a:r>
          <a:r>
            <a:rPr lang="es-CL" dirty="0">
              <a:hlinkClick xmlns:r="http://schemas.openxmlformats.org/officeDocument/2006/relationships" r:id="rId1"/>
            </a:rPr>
            <a:t>www.Junji.Gob.cl</a:t>
          </a:r>
          <a:r>
            <a:rPr lang="es-CL" dirty="0"/>
            <a:t> y de manera presencial dos veces a la semana en el Jardín Infantil</a:t>
          </a:r>
        </a:p>
      </dgm:t>
    </dgm:pt>
    <dgm:pt modelId="{7F3E8E62-56DE-4B15-912C-3DBF959FF672}" type="sibTrans" cxnId="{7F6F01FB-1FD0-40E4-8B11-77DE3503828F}">
      <dgm:prSet/>
      <dgm:spPr/>
      <dgm:t>
        <a:bodyPr/>
        <a:lstStyle/>
        <a:p>
          <a:endParaRPr lang="es-CL"/>
        </a:p>
      </dgm:t>
    </dgm:pt>
    <dgm:pt modelId="{9E039004-FA88-40C8-A941-9258B2025057}" type="parTrans" cxnId="{7F6F01FB-1FD0-40E4-8B11-77DE3503828F}">
      <dgm:prSet/>
      <dgm:spPr/>
      <dgm:t>
        <a:bodyPr/>
        <a:lstStyle/>
        <a:p>
          <a:endParaRPr lang="es-CL"/>
        </a:p>
      </dgm:t>
    </dgm:pt>
    <dgm:pt modelId="{1A021E10-81F1-47D1-90A9-52BE0D578922}">
      <dgm:prSet phldrT="[Texto]"/>
      <dgm:spPr/>
      <dgm:t>
        <a:bodyPr/>
        <a:lstStyle/>
        <a:p>
          <a:endParaRPr lang="es-CL" dirty="0"/>
        </a:p>
      </dgm:t>
    </dgm:pt>
    <dgm:pt modelId="{B71F62D8-03BF-4013-9A32-0FBF6E47A71A}" type="sibTrans" cxnId="{F61BC635-CAD9-41E2-AA38-7A48C01B0C7F}">
      <dgm:prSet/>
      <dgm:spPr/>
      <dgm:t>
        <a:bodyPr/>
        <a:lstStyle/>
        <a:p>
          <a:endParaRPr lang="es-CL"/>
        </a:p>
      </dgm:t>
    </dgm:pt>
    <dgm:pt modelId="{2B3DA781-B9C4-4E69-AEC2-D46CEC28230B}" type="parTrans" cxnId="{F61BC635-CAD9-41E2-AA38-7A48C01B0C7F}">
      <dgm:prSet/>
      <dgm:spPr/>
      <dgm:t>
        <a:bodyPr/>
        <a:lstStyle/>
        <a:p>
          <a:endParaRPr lang="es-CL"/>
        </a:p>
      </dgm:t>
    </dgm:pt>
    <dgm:pt modelId="{62B25CC2-003B-4E9C-8012-CB9A12FBEB51}" type="pres">
      <dgm:prSet presAssocID="{085B98FC-CBD9-465F-832D-9F7E2C254D77}" presName="Name0" presStyleCnt="0">
        <dgm:presLayoutVars>
          <dgm:dir/>
          <dgm:animLvl val="lvl"/>
          <dgm:resizeHandles val="exact"/>
        </dgm:presLayoutVars>
      </dgm:prSet>
      <dgm:spPr/>
      <dgm:t>
        <a:bodyPr/>
        <a:lstStyle/>
        <a:p>
          <a:endParaRPr lang="es-CL"/>
        </a:p>
      </dgm:t>
    </dgm:pt>
    <dgm:pt modelId="{E194C702-18AD-4DF8-98DD-1B85C96C1271}" type="pres">
      <dgm:prSet presAssocID="{1134E632-24CD-4D18-BF0E-7E7EDD0A05AE}" presName="compositeNode" presStyleCnt="0">
        <dgm:presLayoutVars>
          <dgm:bulletEnabled val="1"/>
        </dgm:presLayoutVars>
      </dgm:prSet>
      <dgm:spPr/>
    </dgm:pt>
    <dgm:pt modelId="{BE1DD24E-0185-41A4-B0FC-6FB8454B4DA4}" type="pres">
      <dgm:prSet presAssocID="{1134E632-24CD-4D18-BF0E-7E7EDD0A05AE}" presName="bgRect" presStyleLbl="node1" presStyleIdx="0" presStyleCnt="3" custScaleX="94304" custScaleY="146036" custLinFactNeighborX="3481" custLinFactNeighborY="-1609"/>
      <dgm:spPr/>
      <dgm:t>
        <a:bodyPr/>
        <a:lstStyle/>
        <a:p>
          <a:endParaRPr lang="es-CL"/>
        </a:p>
      </dgm:t>
    </dgm:pt>
    <dgm:pt modelId="{8A8B11F9-7271-4D96-B765-7B9042C0E237}" type="pres">
      <dgm:prSet presAssocID="{1134E632-24CD-4D18-BF0E-7E7EDD0A05AE}" presName="parentNode" presStyleLbl="node1" presStyleIdx="0" presStyleCnt="3">
        <dgm:presLayoutVars>
          <dgm:chMax val="0"/>
          <dgm:bulletEnabled val="1"/>
        </dgm:presLayoutVars>
      </dgm:prSet>
      <dgm:spPr/>
      <dgm:t>
        <a:bodyPr/>
        <a:lstStyle/>
        <a:p>
          <a:endParaRPr lang="es-CL"/>
        </a:p>
      </dgm:t>
    </dgm:pt>
    <dgm:pt modelId="{E8B6983B-BA98-42AC-A8D5-402D625F7E4E}" type="pres">
      <dgm:prSet presAssocID="{1134E632-24CD-4D18-BF0E-7E7EDD0A05AE}" presName="childNode" presStyleLbl="node1" presStyleIdx="0" presStyleCnt="3">
        <dgm:presLayoutVars>
          <dgm:bulletEnabled val="1"/>
        </dgm:presLayoutVars>
      </dgm:prSet>
      <dgm:spPr/>
      <dgm:t>
        <a:bodyPr/>
        <a:lstStyle/>
        <a:p>
          <a:endParaRPr lang="es-CL"/>
        </a:p>
      </dgm:t>
    </dgm:pt>
    <dgm:pt modelId="{0A20D6DB-2A4D-4BC9-AA58-23587B074749}" type="pres">
      <dgm:prSet presAssocID="{75FF9C65-3DD1-4FDC-B25A-43CCF62E6102}" presName="hSp" presStyleCnt="0"/>
      <dgm:spPr/>
    </dgm:pt>
    <dgm:pt modelId="{6B20A341-B1C7-4040-B3CF-97815E8A37F1}" type="pres">
      <dgm:prSet presAssocID="{75FF9C65-3DD1-4FDC-B25A-43CCF62E6102}" presName="vProcSp" presStyleCnt="0"/>
      <dgm:spPr/>
    </dgm:pt>
    <dgm:pt modelId="{174D4A3E-B1C7-497A-B8F0-09C2AD16E2A3}" type="pres">
      <dgm:prSet presAssocID="{75FF9C65-3DD1-4FDC-B25A-43CCF62E6102}" presName="vSp1" presStyleCnt="0"/>
      <dgm:spPr/>
    </dgm:pt>
    <dgm:pt modelId="{89538F15-B23A-4E72-B0E8-EBFB8A970D98}" type="pres">
      <dgm:prSet presAssocID="{75FF9C65-3DD1-4FDC-B25A-43CCF62E6102}" presName="simulatedConn" presStyleLbl="solidFgAcc1" presStyleIdx="0" presStyleCnt="2"/>
      <dgm:spPr/>
    </dgm:pt>
    <dgm:pt modelId="{2251B6FE-D64D-4AB8-AFCF-1B7230740BCD}" type="pres">
      <dgm:prSet presAssocID="{75FF9C65-3DD1-4FDC-B25A-43CCF62E6102}" presName="vSp2" presStyleCnt="0"/>
      <dgm:spPr/>
    </dgm:pt>
    <dgm:pt modelId="{C5FA76BE-DFF4-432D-8FCF-CBDDD643C0CD}" type="pres">
      <dgm:prSet presAssocID="{75FF9C65-3DD1-4FDC-B25A-43CCF62E6102}" presName="sibTrans" presStyleCnt="0"/>
      <dgm:spPr/>
    </dgm:pt>
    <dgm:pt modelId="{C667B7D3-D2BD-4450-AEFF-42D619F7EA7E}" type="pres">
      <dgm:prSet presAssocID="{1A021E10-81F1-47D1-90A9-52BE0D578922}" presName="compositeNode" presStyleCnt="0">
        <dgm:presLayoutVars>
          <dgm:bulletEnabled val="1"/>
        </dgm:presLayoutVars>
      </dgm:prSet>
      <dgm:spPr/>
    </dgm:pt>
    <dgm:pt modelId="{3E9737D9-AC38-41AC-8E03-45DDB4768509}" type="pres">
      <dgm:prSet presAssocID="{1A021E10-81F1-47D1-90A9-52BE0D578922}" presName="bgRect" presStyleLbl="node1" presStyleIdx="1" presStyleCnt="3" custScaleX="100504" custScaleY="145114" custLinFactNeighborX="2064" custLinFactNeighborY="-1532"/>
      <dgm:spPr/>
      <dgm:t>
        <a:bodyPr/>
        <a:lstStyle/>
        <a:p>
          <a:endParaRPr lang="es-CL"/>
        </a:p>
      </dgm:t>
    </dgm:pt>
    <dgm:pt modelId="{B89C8486-D70E-4A06-9A66-0104E72AE9EE}" type="pres">
      <dgm:prSet presAssocID="{1A021E10-81F1-47D1-90A9-52BE0D578922}" presName="parentNode" presStyleLbl="node1" presStyleIdx="1" presStyleCnt="3">
        <dgm:presLayoutVars>
          <dgm:chMax val="0"/>
          <dgm:bulletEnabled val="1"/>
        </dgm:presLayoutVars>
      </dgm:prSet>
      <dgm:spPr/>
      <dgm:t>
        <a:bodyPr/>
        <a:lstStyle/>
        <a:p>
          <a:endParaRPr lang="es-CL"/>
        </a:p>
      </dgm:t>
    </dgm:pt>
    <dgm:pt modelId="{13B8A826-D7D2-465F-B3AA-619B0BE48591}" type="pres">
      <dgm:prSet presAssocID="{1A021E10-81F1-47D1-90A9-52BE0D578922}" presName="childNode" presStyleLbl="node1" presStyleIdx="1" presStyleCnt="3">
        <dgm:presLayoutVars>
          <dgm:bulletEnabled val="1"/>
        </dgm:presLayoutVars>
      </dgm:prSet>
      <dgm:spPr/>
      <dgm:t>
        <a:bodyPr/>
        <a:lstStyle/>
        <a:p>
          <a:endParaRPr lang="es-CL"/>
        </a:p>
      </dgm:t>
    </dgm:pt>
    <dgm:pt modelId="{3C81FD16-10D3-45F3-867E-DE0211315E07}" type="pres">
      <dgm:prSet presAssocID="{B71F62D8-03BF-4013-9A32-0FBF6E47A71A}" presName="hSp" presStyleCnt="0"/>
      <dgm:spPr/>
    </dgm:pt>
    <dgm:pt modelId="{43F48DF8-D36D-4846-91CC-8E134DB707F2}" type="pres">
      <dgm:prSet presAssocID="{B71F62D8-03BF-4013-9A32-0FBF6E47A71A}" presName="vProcSp" presStyleCnt="0"/>
      <dgm:spPr/>
    </dgm:pt>
    <dgm:pt modelId="{DD765496-05BE-491B-A92B-51947DE4DBBC}" type="pres">
      <dgm:prSet presAssocID="{B71F62D8-03BF-4013-9A32-0FBF6E47A71A}" presName="vSp1" presStyleCnt="0"/>
      <dgm:spPr/>
    </dgm:pt>
    <dgm:pt modelId="{B8F51D69-71CE-4272-B462-20B6860B7A73}" type="pres">
      <dgm:prSet presAssocID="{B71F62D8-03BF-4013-9A32-0FBF6E47A71A}" presName="simulatedConn" presStyleLbl="solidFgAcc1" presStyleIdx="1" presStyleCnt="2"/>
      <dgm:spPr/>
    </dgm:pt>
    <dgm:pt modelId="{95AAA960-7CEC-4B67-BE58-D267B92F7B1F}" type="pres">
      <dgm:prSet presAssocID="{B71F62D8-03BF-4013-9A32-0FBF6E47A71A}" presName="vSp2" presStyleCnt="0"/>
      <dgm:spPr/>
    </dgm:pt>
    <dgm:pt modelId="{E5CCB7A3-FC53-4D1B-80A9-31A0D2C7D400}" type="pres">
      <dgm:prSet presAssocID="{B71F62D8-03BF-4013-9A32-0FBF6E47A71A}" presName="sibTrans" presStyleCnt="0"/>
      <dgm:spPr/>
    </dgm:pt>
    <dgm:pt modelId="{13CE3BD7-5742-425E-B7A3-5CE6FADE0105}" type="pres">
      <dgm:prSet presAssocID="{E79A52A9-D999-485E-9D04-673F155B990A}" presName="compositeNode" presStyleCnt="0">
        <dgm:presLayoutVars>
          <dgm:bulletEnabled val="1"/>
        </dgm:presLayoutVars>
      </dgm:prSet>
      <dgm:spPr/>
    </dgm:pt>
    <dgm:pt modelId="{3675FB3E-985D-40D1-BCC1-B810982814F7}" type="pres">
      <dgm:prSet presAssocID="{E79A52A9-D999-485E-9D04-673F155B990A}" presName="bgRect" presStyleLbl="node1" presStyleIdx="2" presStyleCnt="3" custScaleY="140235" custLinFactNeighborX="-2761" custLinFactNeighborY="14052"/>
      <dgm:spPr/>
      <dgm:t>
        <a:bodyPr/>
        <a:lstStyle/>
        <a:p>
          <a:endParaRPr lang="es-CL"/>
        </a:p>
      </dgm:t>
    </dgm:pt>
    <dgm:pt modelId="{D697A73A-3144-4F97-8066-D30A21F3FCF1}" type="pres">
      <dgm:prSet presAssocID="{E79A52A9-D999-485E-9D04-673F155B990A}" presName="parentNode" presStyleLbl="node1" presStyleIdx="2" presStyleCnt="3">
        <dgm:presLayoutVars>
          <dgm:chMax val="0"/>
          <dgm:bulletEnabled val="1"/>
        </dgm:presLayoutVars>
      </dgm:prSet>
      <dgm:spPr/>
      <dgm:t>
        <a:bodyPr/>
        <a:lstStyle/>
        <a:p>
          <a:endParaRPr lang="es-CL"/>
        </a:p>
      </dgm:t>
    </dgm:pt>
    <dgm:pt modelId="{82E3909A-5BC4-45B7-86E9-18A6AD1D88F7}" type="pres">
      <dgm:prSet presAssocID="{E79A52A9-D999-485E-9D04-673F155B990A}" presName="childNode" presStyleLbl="node1" presStyleIdx="2" presStyleCnt="3">
        <dgm:presLayoutVars>
          <dgm:bulletEnabled val="1"/>
        </dgm:presLayoutVars>
      </dgm:prSet>
      <dgm:spPr/>
      <dgm:t>
        <a:bodyPr/>
        <a:lstStyle/>
        <a:p>
          <a:endParaRPr lang="es-CL"/>
        </a:p>
      </dgm:t>
    </dgm:pt>
  </dgm:ptLst>
  <dgm:cxnLst>
    <dgm:cxn modelId="{ED56F0E2-0912-40BB-B704-B9426EA66FE4}" type="presOf" srcId="{E79A52A9-D999-485E-9D04-673F155B990A}" destId="{D697A73A-3144-4F97-8066-D30A21F3FCF1}" srcOrd="1" destOrd="0" presId="urn:microsoft.com/office/officeart/2005/8/layout/hProcess7"/>
    <dgm:cxn modelId="{043F9A02-3983-4A7C-BCE0-BE6EC2DF1A1C}" type="presOf" srcId="{1134E632-24CD-4D18-BF0E-7E7EDD0A05AE}" destId="{BE1DD24E-0185-41A4-B0FC-6FB8454B4DA4}" srcOrd="0" destOrd="0" presId="urn:microsoft.com/office/officeart/2005/8/layout/hProcess7"/>
    <dgm:cxn modelId="{B322438F-969C-4635-9DF7-E9CB5B9BFF70}" type="presOf" srcId="{1A021E10-81F1-47D1-90A9-52BE0D578922}" destId="{3E9737D9-AC38-41AC-8E03-45DDB4768509}" srcOrd="0" destOrd="0" presId="urn:microsoft.com/office/officeart/2005/8/layout/hProcess7"/>
    <dgm:cxn modelId="{D97BC489-CEE8-48CE-BAAE-0BEE23C0A68B}" srcId="{085B98FC-CBD9-465F-832D-9F7E2C254D77}" destId="{E79A52A9-D999-485E-9D04-673F155B990A}" srcOrd="2" destOrd="0" parTransId="{D781899C-74AC-49CC-A58F-3B85AC186D3A}" sibTransId="{FBB40C09-5C06-430D-B59F-D8025C96597C}"/>
    <dgm:cxn modelId="{A7A2BE30-C919-494B-997F-E93AD867FA7B}" srcId="{085B98FC-CBD9-465F-832D-9F7E2C254D77}" destId="{1134E632-24CD-4D18-BF0E-7E7EDD0A05AE}" srcOrd="0" destOrd="0" parTransId="{15F40962-8EBB-4A54-ADAA-9CE3389891AA}" sibTransId="{75FF9C65-3DD1-4FDC-B25A-43CCF62E6102}"/>
    <dgm:cxn modelId="{5D8BAFCF-23EC-40B1-A67D-C8380D5F6066}" type="presOf" srcId="{B7E19DB6-1285-487B-B66C-91EC5E4DA65C}" destId="{E8B6983B-BA98-42AC-A8D5-402D625F7E4E}" srcOrd="0" destOrd="0" presId="urn:microsoft.com/office/officeart/2005/8/layout/hProcess7"/>
    <dgm:cxn modelId="{7F6F01FB-1FD0-40E4-8B11-77DE3503828F}" srcId="{1A021E10-81F1-47D1-90A9-52BE0D578922}" destId="{FB2A4BB4-C9FF-42A4-B988-90BB1BB7788A}" srcOrd="0" destOrd="0" parTransId="{9E039004-FA88-40C8-A941-9258B2025057}" sibTransId="{7F3E8E62-56DE-4B15-912C-3DBF959FF672}"/>
    <dgm:cxn modelId="{711DC1FD-12EA-4701-8DB5-61441D99B6DF}" type="presOf" srcId="{E79A52A9-D999-485E-9D04-673F155B990A}" destId="{3675FB3E-985D-40D1-BCC1-B810982814F7}" srcOrd="0" destOrd="0" presId="urn:microsoft.com/office/officeart/2005/8/layout/hProcess7"/>
    <dgm:cxn modelId="{3FA2583A-CA8F-4B8A-B0CF-FD9AAF55357D}" type="presOf" srcId="{1A021E10-81F1-47D1-90A9-52BE0D578922}" destId="{B89C8486-D70E-4A06-9A66-0104E72AE9EE}" srcOrd="1" destOrd="0" presId="urn:microsoft.com/office/officeart/2005/8/layout/hProcess7"/>
    <dgm:cxn modelId="{F61BC635-CAD9-41E2-AA38-7A48C01B0C7F}" srcId="{085B98FC-CBD9-465F-832D-9F7E2C254D77}" destId="{1A021E10-81F1-47D1-90A9-52BE0D578922}" srcOrd="1" destOrd="0" parTransId="{2B3DA781-B9C4-4E69-AEC2-D46CEC28230B}" sibTransId="{B71F62D8-03BF-4013-9A32-0FBF6E47A71A}"/>
    <dgm:cxn modelId="{DFCB3E8C-2D42-452A-BC3C-A66F67D5E12C}" type="presOf" srcId="{085B98FC-CBD9-465F-832D-9F7E2C254D77}" destId="{62B25CC2-003B-4E9C-8012-CB9A12FBEB51}" srcOrd="0" destOrd="0" presId="urn:microsoft.com/office/officeart/2005/8/layout/hProcess7"/>
    <dgm:cxn modelId="{BAB8DB69-8E9C-4F8B-BE8D-D32274E8A9F0}" type="presOf" srcId="{0885BB77-AC2E-4DDE-B55D-A4579F8A2B54}" destId="{82E3909A-5BC4-45B7-86E9-18A6AD1D88F7}" srcOrd="0" destOrd="0" presId="urn:microsoft.com/office/officeart/2005/8/layout/hProcess7"/>
    <dgm:cxn modelId="{AAD2E7F2-71B8-46BA-83C6-452A38BBF783}" srcId="{1134E632-24CD-4D18-BF0E-7E7EDD0A05AE}" destId="{B7E19DB6-1285-487B-B66C-91EC5E4DA65C}" srcOrd="0" destOrd="0" parTransId="{50C6AF39-4C9C-4436-95B6-E60B9ED3EE82}" sibTransId="{A7EAA765-48FB-4141-BFD5-36801F8EB9CE}"/>
    <dgm:cxn modelId="{BDBCE7E5-A6C2-4082-B510-88200B6797A8}" type="presOf" srcId="{FB2A4BB4-C9FF-42A4-B988-90BB1BB7788A}" destId="{13B8A826-D7D2-465F-B3AA-619B0BE48591}" srcOrd="0" destOrd="0" presId="urn:microsoft.com/office/officeart/2005/8/layout/hProcess7"/>
    <dgm:cxn modelId="{8EECE4D7-0F82-4D27-90E8-C833E680074F}" type="presOf" srcId="{1134E632-24CD-4D18-BF0E-7E7EDD0A05AE}" destId="{8A8B11F9-7271-4D96-B765-7B9042C0E237}" srcOrd="1" destOrd="0" presId="urn:microsoft.com/office/officeart/2005/8/layout/hProcess7"/>
    <dgm:cxn modelId="{8E19A953-FDB5-4193-94D0-1BAF4EB2D065}" srcId="{E79A52A9-D999-485E-9D04-673F155B990A}" destId="{0885BB77-AC2E-4DDE-B55D-A4579F8A2B54}" srcOrd="0" destOrd="0" parTransId="{9670A51D-6AC5-4CFF-AA13-69EFD1B5F3C7}" sibTransId="{30E9112F-AB26-4B1B-98AD-02F5424B9BBF}"/>
    <dgm:cxn modelId="{D9F70AD0-8E92-48DB-8AC1-6F8F233D4D7D}" type="presParOf" srcId="{62B25CC2-003B-4E9C-8012-CB9A12FBEB51}" destId="{E194C702-18AD-4DF8-98DD-1B85C96C1271}" srcOrd="0" destOrd="0" presId="urn:microsoft.com/office/officeart/2005/8/layout/hProcess7"/>
    <dgm:cxn modelId="{A5BA4BE9-A7F5-4B97-8F4C-080E5425B26A}" type="presParOf" srcId="{E194C702-18AD-4DF8-98DD-1B85C96C1271}" destId="{BE1DD24E-0185-41A4-B0FC-6FB8454B4DA4}" srcOrd="0" destOrd="0" presId="urn:microsoft.com/office/officeart/2005/8/layout/hProcess7"/>
    <dgm:cxn modelId="{2D4CFE20-B141-4DBA-B06C-156CAC6A45B7}" type="presParOf" srcId="{E194C702-18AD-4DF8-98DD-1B85C96C1271}" destId="{8A8B11F9-7271-4D96-B765-7B9042C0E237}" srcOrd="1" destOrd="0" presId="urn:microsoft.com/office/officeart/2005/8/layout/hProcess7"/>
    <dgm:cxn modelId="{B9C14AB3-B43B-4E0C-90F3-4D6594BE3149}" type="presParOf" srcId="{E194C702-18AD-4DF8-98DD-1B85C96C1271}" destId="{E8B6983B-BA98-42AC-A8D5-402D625F7E4E}" srcOrd="2" destOrd="0" presId="urn:microsoft.com/office/officeart/2005/8/layout/hProcess7"/>
    <dgm:cxn modelId="{1EF39D05-0D38-41F9-A04F-A9782FA12A0D}" type="presParOf" srcId="{62B25CC2-003B-4E9C-8012-CB9A12FBEB51}" destId="{0A20D6DB-2A4D-4BC9-AA58-23587B074749}" srcOrd="1" destOrd="0" presId="urn:microsoft.com/office/officeart/2005/8/layout/hProcess7"/>
    <dgm:cxn modelId="{8EDEA23D-275A-4BF1-9137-1898ADB42A2A}" type="presParOf" srcId="{62B25CC2-003B-4E9C-8012-CB9A12FBEB51}" destId="{6B20A341-B1C7-4040-B3CF-97815E8A37F1}" srcOrd="2" destOrd="0" presId="urn:microsoft.com/office/officeart/2005/8/layout/hProcess7"/>
    <dgm:cxn modelId="{CB83FC68-F96B-484F-8D5C-38C09FA943A9}" type="presParOf" srcId="{6B20A341-B1C7-4040-B3CF-97815E8A37F1}" destId="{174D4A3E-B1C7-497A-B8F0-09C2AD16E2A3}" srcOrd="0" destOrd="0" presId="urn:microsoft.com/office/officeart/2005/8/layout/hProcess7"/>
    <dgm:cxn modelId="{59139F2E-1E40-421D-A840-E6F900A923B5}" type="presParOf" srcId="{6B20A341-B1C7-4040-B3CF-97815E8A37F1}" destId="{89538F15-B23A-4E72-B0E8-EBFB8A970D98}" srcOrd="1" destOrd="0" presId="urn:microsoft.com/office/officeart/2005/8/layout/hProcess7"/>
    <dgm:cxn modelId="{14CDDD25-5799-46FC-A714-F562AD18BCE8}" type="presParOf" srcId="{6B20A341-B1C7-4040-B3CF-97815E8A37F1}" destId="{2251B6FE-D64D-4AB8-AFCF-1B7230740BCD}" srcOrd="2" destOrd="0" presId="urn:microsoft.com/office/officeart/2005/8/layout/hProcess7"/>
    <dgm:cxn modelId="{6BC29EA7-D60D-4A7D-952D-1E530E2F9441}" type="presParOf" srcId="{62B25CC2-003B-4E9C-8012-CB9A12FBEB51}" destId="{C5FA76BE-DFF4-432D-8FCF-CBDDD643C0CD}" srcOrd="3" destOrd="0" presId="urn:microsoft.com/office/officeart/2005/8/layout/hProcess7"/>
    <dgm:cxn modelId="{1162F50B-E7AA-4F8B-B2F3-5C1BDDA32DF3}" type="presParOf" srcId="{62B25CC2-003B-4E9C-8012-CB9A12FBEB51}" destId="{C667B7D3-D2BD-4450-AEFF-42D619F7EA7E}" srcOrd="4" destOrd="0" presId="urn:microsoft.com/office/officeart/2005/8/layout/hProcess7"/>
    <dgm:cxn modelId="{F33FA44A-6F4B-4AF7-881F-2DA91A6CFAA5}" type="presParOf" srcId="{C667B7D3-D2BD-4450-AEFF-42D619F7EA7E}" destId="{3E9737D9-AC38-41AC-8E03-45DDB4768509}" srcOrd="0" destOrd="0" presId="urn:microsoft.com/office/officeart/2005/8/layout/hProcess7"/>
    <dgm:cxn modelId="{03AB9455-41E4-4A0F-A814-B4C169D15899}" type="presParOf" srcId="{C667B7D3-D2BD-4450-AEFF-42D619F7EA7E}" destId="{B89C8486-D70E-4A06-9A66-0104E72AE9EE}" srcOrd="1" destOrd="0" presId="urn:microsoft.com/office/officeart/2005/8/layout/hProcess7"/>
    <dgm:cxn modelId="{448FA792-D8C1-4F62-8B01-15BB02CF4272}" type="presParOf" srcId="{C667B7D3-D2BD-4450-AEFF-42D619F7EA7E}" destId="{13B8A826-D7D2-465F-B3AA-619B0BE48591}" srcOrd="2" destOrd="0" presId="urn:microsoft.com/office/officeart/2005/8/layout/hProcess7"/>
    <dgm:cxn modelId="{9CF7CE59-325B-4BC9-8B25-0F067980FE03}" type="presParOf" srcId="{62B25CC2-003B-4E9C-8012-CB9A12FBEB51}" destId="{3C81FD16-10D3-45F3-867E-DE0211315E07}" srcOrd="5" destOrd="0" presId="urn:microsoft.com/office/officeart/2005/8/layout/hProcess7"/>
    <dgm:cxn modelId="{25A84DE8-31CA-4AFC-A7B0-9DFC32ECE2AB}" type="presParOf" srcId="{62B25CC2-003B-4E9C-8012-CB9A12FBEB51}" destId="{43F48DF8-D36D-4846-91CC-8E134DB707F2}" srcOrd="6" destOrd="0" presId="urn:microsoft.com/office/officeart/2005/8/layout/hProcess7"/>
    <dgm:cxn modelId="{39313333-F06A-4718-9B6D-7C3FC4008217}" type="presParOf" srcId="{43F48DF8-D36D-4846-91CC-8E134DB707F2}" destId="{DD765496-05BE-491B-A92B-51947DE4DBBC}" srcOrd="0" destOrd="0" presId="urn:microsoft.com/office/officeart/2005/8/layout/hProcess7"/>
    <dgm:cxn modelId="{AA75F68B-E0D0-4926-9C49-D5DA4976ADE1}" type="presParOf" srcId="{43F48DF8-D36D-4846-91CC-8E134DB707F2}" destId="{B8F51D69-71CE-4272-B462-20B6860B7A73}" srcOrd="1" destOrd="0" presId="urn:microsoft.com/office/officeart/2005/8/layout/hProcess7"/>
    <dgm:cxn modelId="{57C4D619-E945-43B7-99B9-BA3753144179}" type="presParOf" srcId="{43F48DF8-D36D-4846-91CC-8E134DB707F2}" destId="{95AAA960-7CEC-4B67-BE58-D267B92F7B1F}" srcOrd="2" destOrd="0" presId="urn:microsoft.com/office/officeart/2005/8/layout/hProcess7"/>
    <dgm:cxn modelId="{7E56CBCC-40D9-4B5C-BFE9-27AAAA2827CE}" type="presParOf" srcId="{62B25CC2-003B-4E9C-8012-CB9A12FBEB51}" destId="{E5CCB7A3-FC53-4D1B-80A9-31A0D2C7D400}" srcOrd="7" destOrd="0" presId="urn:microsoft.com/office/officeart/2005/8/layout/hProcess7"/>
    <dgm:cxn modelId="{E4B2ADB2-A07F-4444-96A6-225C0902F707}" type="presParOf" srcId="{62B25CC2-003B-4E9C-8012-CB9A12FBEB51}" destId="{13CE3BD7-5742-425E-B7A3-5CE6FADE0105}" srcOrd="8" destOrd="0" presId="urn:microsoft.com/office/officeart/2005/8/layout/hProcess7"/>
    <dgm:cxn modelId="{6AB3E7F9-06E8-48F2-B11D-EE257D46628D}" type="presParOf" srcId="{13CE3BD7-5742-425E-B7A3-5CE6FADE0105}" destId="{3675FB3E-985D-40D1-BCC1-B810982814F7}" srcOrd="0" destOrd="0" presId="urn:microsoft.com/office/officeart/2005/8/layout/hProcess7"/>
    <dgm:cxn modelId="{F6EA3082-4597-4654-A06D-F7377961D855}" type="presParOf" srcId="{13CE3BD7-5742-425E-B7A3-5CE6FADE0105}" destId="{D697A73A-3144-4F97-8066-D30A21F3FCF1}" srcOrd="1" destOrd="0" presId="urn:microsoft.com/office/officeart/2005/8/layout/hProcess7"/>
    <dgm:cxn modelId="{D9DC341F-4B7D-4F01-9844-CA8EFAAE2A0D}" type="presParOf" srcId="{13CE3BD7-5742-425E-B7A3-5CE6FADE0105}" destId="{82E3909A-5BC4-45B7-86E9-18A6AD1D88F7}"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27E432F-8EE7-416B-8675-98ECB63B7E8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L"/>
        </a:p>
      </dgm:t>
    </dgm:pt>
    <dgm:pt modelId="{9E16100A-528A-4374-881F-F957D63B174B}">
      <dgm:prSet phldrT="[Texto]">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s-CL" dirty="0"/>
            <a:t>PARTICIPACION EN REUNION </a:t>
          </a:r>
        </a:p>
      </dgm:t>
    </dgm:pt>
    <dgm:pt modelId="{88D6DACA-C871-4193-A8FC-37C587852E3B}" type="parTrans" cxnId="{68C82556-9ABB-43F7-85A6-516CAC9FE710}">
      <dgm:prSet/>
      <dgm:spPr/>
      <dgm:t>
        <a:bodyPr/>
        <a:lstStyle/>
        <a:p>
          <a:endParaRPr lang="es-CL"/>
        </a:p>
      </dgm:t>
    </dgm:pt>
    <dgm:pt modelId="{1163ABD8-9F4F-4914-A7D4-CACDE999DABE}" type="sibTrans" cxnId="{68C82556-9ABB-43F7-85A6-516CAC9FE710}">
      <dgm:prSet/>
      <dgm:spPr/>
      <dgm:t>
        <a:bodyPr/>
        <a:lstStyle/>
        <a:p>
          <a:endParaRPr lang="es-CL"/>
        </a:p>
      </dgm:t>
    </dgm:pt>
    <dgm:pt modelId="{2B6B33BC-4AE3-46FF-BC85-CF3AD883F6BF}">
      <dgm:prSet phldrT="[Texto]">
        <dgm:style>
          <a:lnRef idx="1">
            <a:schemeClr val="accent4"/>
          </a:lnRef>
          <a:fillRef idx="2">
            <a:schemeClr val="accent4"/>
          </a:fillRef>
          <a:effectRef idx="1">
            <a:schemeClr val="accent4"/>
          </a:effectRef>
          <a:fontRef idx="minor">
            <a:schemeClr val="dk1"/>
          </a:fontRef>
        </dgm:style>
      </dgm:prSet>
      <dgm:spPr/>
      <dgm:t>
        <a:bodyPr/>
        <a:lstStyle/>
        <a:p>
          <a:r>
            <a:rPr lang="es-CL" dirty="0"/>
            <a:t>Reunión Vicaria </a:t>
          </a:r>
        </a:p>
      </dgm:t>
    </dgm:pt>
    <dgm:pt modelId="{26B9DF0E-5F85-4167-9B02-956ACC970972}" type="parTrans" cxnId="{866173B1-757C-424D-98FE-D4001747FDAB}">
      <dgm:prSet/>
      <dgm:spPr/>
      <dgm:t>
        <a:bodyPr/>
        <a:lstStyle/>
        <a:p>
          <a:endParaRPr lang="es-CL"/>
        </a:p>
      </dgm:t>
    </dgm:pt>
    <dgm:pt modelId="{C07EEFE1-CE2F-4E8A-908F-FB23572C52F9}" type="sibTrans" cxnId="{866173B1-757C-424D-98FE-D4001747FDAB}">
      <dgm:prSet/>
      <dgm:spPr/>
      <dgm:t>
        <a:bodyPr/>
        <a:lstStyle/>
        <a:p>
          <a:endParaRPr lang="es-CL"/>
        </a:p>
      </dgm:t>
    </dgm:pt>
    <dgm:pt modelId="{3087E78F-C2D5-4891-B233-A54E419BBF45}">
      <dgm:prSet phldrT="[Texto]">
        <dgm:style>
          <a:lnRef idx="1">
            <a:schemeClr val="accent4"/>
          </a:lnRef>
          <a:fillRef idx="2">
            <a:schemeClr val="accent4"/>
          </a:fillRef>
          <a:effectRef idx="1">
            <a:schemeClr val="accent4"/>
          </a:effectRef>
          <a:fontRef idx="minor">
            <a:schemeClr val="dk1"/>
          </a:fontRef>
        </dgm:style>
      </dgm:prSet>
      <dgm:spPr/>
      <dgm:t>
        <a:bodyPr/>
        <a:lstStyle/>
        <a:p>
          <a:r>
            <a:rPr lang="es-CL" dirty="0"/>
            <a:t>Reunión Encargado Pastoral</a:t>
          </a:r>
        </a:p>
      </dgm:t>
    </dgm:pt>
    <dgm:pt modelId="{6D96C665-91B0-4299-89D3-6EA15C46461F}" type="parTrans" cxnId="{A4AD0DC7-78B1-413B-A39B-39573F4073C0}">
      <dgm:prSet/>
      <dgm:spPr/>
      <dgm:t>
        <a:bodyPr/>
        <a:lstStyle/>
        <a:p>
          <a:endParaRPr lang="es-CL"/>
        </a:p>
      </dgm:t>
    </dgm:pt>
    <dgm:pt modelId="{9D514DF3-33F0-4482-A955-BBD0FE1A7EFD}" type="sibTrans" cxnId="{A4AD0DC7-78B1-413B-A39B-39573F4073C0}">
      <dgm:prSet/>
      <dgm:spPr/>
      <dgm:t>
        <a:bodyPr/>
        <a:lstStyle/>
        <a:p>
          <a:endParaRPr lang="es-CL"/>
        </a:p>
      </dgm:t>
    </dgm:pt>
    <dgm:pt modelId="{28E5AA18-5CCC-4A9D-B21A-45EC92678F22}">
      <dgm:prSet phldrT="[Texto]">
        <dgm:style>
          <a:lnRef idx="1">
            <a:schemeClr val="accent4"/>
          </a:lnRef>
          <a:fillRef idx="2">
            <a:schemeClr val="accent4"/>
          </a:fillRef>
          <a:effectRef idx="1">
            <a:schemeClr val="accent4"/>
          </a:effectRef>
          <a:fontRef idx="minor">
            <a:schemeClr val="dk1"/>
          </a:fontRef>
        </dgm:style>
      </dgm:prSet>
      <dgm:spPr/>
      <dgm:t>
        <a:bodyPr/>
        <a:lstStyle/>
        <a:p>
          <a:r>
            <a:rPr lang="es-CL" dirty="0"/>
            <a:t>Niños –Niñas </a:t>
          </a:r>
        </a:p>
      </dgm:t>
    </dgm:pt>
    <dgm:pt modelId="{2014BAD3-C224-4C75-8B2C-4EE9177DB6A1}" type="parTrans" cxnId="{C4949EBB-6B76-41B5-A06E-CC0D32912E12}">
      <dgm:prSet/>
      <dgm:spPr/>
      <dgm:t>
        <a:bodyPr/>
        <a:lstStyle/>
        <a:p>
          <a:endParaRPr lang="es-CL"/>
        </a:p>
      </dgm:t>
    </dgm:pt>
    <dgm:pt modelId="{5228E298-655F-4F3B-A9E8-491AD935994B}" type="sibTrans" cxnId="{C4949EBB-6B76-41B5-A06E-CC0D32912E12}">
      <dgm:prSet/>
      <dgm:spPr/>
      <dgm:t>
        <a:bodyPr/>
        <a:lstStyle/>
        <a:p>
          <a:endParaRPr lang="es-CL"/>
        </a:p>
      </dgm:t>
    </dgm:pt>
    <dgm:pt modelId="{4EE4AF0F-BA2B-4851-A927-2B6180A02BF2}">
      <dgm:prSet phldrT="[Texto]">
        <dgm:style>
          <a:lnRef idx="3">
            <a:schemeClr val="lt1"/>
          </a:lnRef>
          <a:fillRef idx="1">
            <a:schemeClr val="accent4"/>
          </a:fillRef>
          <a:effectRef idx="1">
            <a:schemeClr val="accent4"/>
          </a:effectRef>
          <a:fontRef idx="minor">
            <a:schemeClr val="lt1"/>
          </a:fontRef>
        </dgm:style>
      </dgm:prSet>
      <dgm:spPr/>
      <dgm:t>
        <a:bodyPr/>
        <a:lstStyle/>
        <a:p>
          <a:r>
            <a:rPr lang="es-CL" dirty="0"/>
            <a:t>CANTOS PARA </a:t>
          </a:r>
          <a:r>
            <a:rPr lang="es-CL" dirty="0" smtClean="0"/>
            <a:t>CELEBRACIONES </a:t>
          </a:r>
          <a:endParaRPr lang="es-CL" dirty="0"/>
        </a:p>
      </dgm:t>
    </dgm:pt>
    <dgm:pt modelId="{9015E267-D3DF-4132-8A5D-E0AAA56945CC}" type="parTrans" cxnId="{C4B8044C-C2CE-4B78-8FE9-E06263D6BD56}">
      <dgm:prSet/>
      <dgm:spPr/>
      <dgm:t>
        <a:bodyPr/>
        <a:lstStyle/>
        <a:p>
          <a:endParaRPr lang="es-CL"/>
        </a:p>
      </dgm:t>
    </dgm:pt>
    <dgm:pt modelId="{8C8DEB15-156E-480C-8035-14516AFCD82D}" type="sibTrans" cxnId="{C4B8044C-C2CE-4B78-8FE9-E06263D6BD56}">
      <dgm:prSet/>
      <dgm:spPr/>
      <dgm:t>
        <a:bodyPr/>
        <a:lstStyle/>
        <a:p>
          <a:endParaRPr lang="es-CL"/>
        </a:p>
      </dgm:t>
    </dgm:pt>
    <dgm:pt modelId="{8F101941-1A08-47E0-86C2-01C549927AC8}">
      <dgm:prSet phldrT="[Texto]">
        <dgm:style>
          <a:lnRef idx="3">
            <a:schemeClr val="lt1"/>
          </a:lnRef>
          <a:fillRef idx="1">
            <a:schemeClr val="accent4"/>
          </a:fillRef>
          <a:effectRef idx="1">
            <a:schemeClr val="accent4"/>
          </a:effectRef>
          <a:fontRef idx="minor">
            <a:schemeClr val="lt1"/>
          </a:fontRef>
        </dgm:style>
      </dgm:prSet>
      <dgm:spPr/>
      <dgm:t>
        <a:bodyPr/>
        <a:lstStyle/>
        <a:p>
          <a:r>
            <a:rPr lang="es-CL" dirty="0"/>
            <a:t> FIESTA DE LA LUZ</a:t>
          </a:r>
        </a:p>
      </dgm:t>
    </dgm:pt>
    <dgm:pt modelId="{1D0E0515-4D12-4922-8FE1-40FC17504DC3}" type="parTrans" cxnId="{8A703A7B-6122-41BE-9354-AA1A6F52FC43}">
      <dgm:prSet/>
      <dgm:spPr/>
      <dgm:t>
        <a:bodyPr/>
        <a:lstStyle/>
        <a:p>
          <a:endParaRPr lang="es-CL"/>
        </a:p>
      </dgm:t>
    </dgm:pt>
    <dgm:pt modelId="{C77B4091-0E84-4CEB-AE99-DDE595A788EB}" type="sibTrans" cxnId="{8A703A7B-6122-41BE-9354-AA1A6F52FC43}">
      <dgm:prSet/>
      <dgm:spPr/>
      <dgm:t>
        <a:bodyPr/>
        <a:lstStyle/>
        <a:p>
          <a:endParaRPr lang="es-CL"/>
        </a:p>
      </dgm:t>
    </dgm:pt>
    <dgm:pt modelId="{EE5FAE87-026C-458F-A2D6-60E5F2D3BA62}">
      <dgm:prSet phldrT="[Texto]">
        <dgm:style>
          <a:lnRef idx="1">
            <a:schemeClr val="accent4"/>
          </a:lnRef>
          <a:fillRef idx="2">
            <a:schemeClr val="accent4"/>
          </a:fillRef>
          <a:effectRef idx="1">
            <a:schemeClr val="accent4"/>
          </a:effectRef>
          <a:fontRef idx="minor">
            <a:schemeClr val="dk1"/>
          </a:fontRef>
        </dgm:style>
      </dgm:prSet>
      <dgm:spPr/>
      <dgm:t>
        <a:bodyPr/>
        <a:lstStyle/>
        <a:p>
          <a:r>
            <a:rPr lang="es-CL" dirty="0"/>
            <a:t>Reunión Equipo Pastoral J. Fabiola</a:t>
          </a:r>
        </a:p>
      </dgm:t>
    </dgm:pt>
    <dgm:pt modelId="{9D2555ED-5E58-43B7-8ADD-052EC0DE75F2}" type="parTrans" cxnId="{6BFB4B3B-38E1-458B-809A-5A1C611F6F03}">
      <dgm:prSet/>
      <dgm:spPr/>
      <dgm:t>
        <a:bodyPr/>
        <a:lstStyle/>
        <a:p>
          <a:endParaRPr lang="es-CL"/>
        </a:p>
      </dgm:t>
    </dgm:pt>
    <dgm:pt modelId="{55266CE2-5D0F-482F-A812-98266E2A2754}" type="sibTrans" cxnId="{6BFB4B3B-38E1-458B-809A-5A1C611F6F03}">
      <dgm:prSet/>
      <dgm:spPr/>
      <dgm:t>
        <a:bodyPr/>
        <a:lstStyle/>
        <a:p>
          <a:endParaRPr lang="es-CL"/>
        </a:p>
      </dgm:t>
    </dgm:pt>
    <dgm:pt modelId="{3F4C8F71-2183-4AA6-966F-23BA44D524D1}">
      <dgm:prSet phldrT="[Texto]">
        <dgm:style>
          <a:lnRef idx="3">
            <a:schemeClr val="lt1"/>
          </a:lnRef>
          <a:fillRef idx="1">
            <a:schemeClr val="accent4"/>
          </a:fillRef>
          <a:effectRef idx="1">
            <a:schemeClr val="accent4"/>
          </a:effectRef>
          <a:fontRef idx="minor">
            <a:schemeClr val="lt1"/>
          </a:fontRef>
        </dgm:style>
      </dgm:prSet>
      <dgm:spPr/>
      <dgm:t>
        <a:bodyPr/>
        <a:lstStyle/>
        <a:p>
          <a:r>
            <a:rPr lang="es-CL" dirty="0"/>
            <a:t>VIDEOS  </a:t>
          </a:r>
        </a:p>
      </dgm:t>
    </dgm:pt>
    <dgm:pt modelId="{D8CFF75D-58F3-40B2-9E1D-212DC26A1981}" type="parTrans" cxnId="{86A3DE9B-1409-43D0-817D-1779E1590A35}">
      <dgm:prSet/>
      <dgm:spPr/>
      <dgm:t>
        <a:bodyPr/>
        <a:lstStyle/>
        <a:p>
          <a:endParaRPr lang="es-CL"/>
        </a:p>
      </dgm:t>
    </dgm:pt>
    <dgm:pt modelId="{F2AA1F32-3E3D-40A3-A989-FBEDB2D472AF}" type="sibTrans" cxnId="{86A3DE9B-1409-43D0-817D-1779E1590A35}">
      <dgm:prSet/>
      <dgm:spPr/>
      <dgm:t>
        <a:bodyPr/>
        <a:lstStyle/>
        <a:p>
          <a:endParaRPr lang="es-CL"/>
        </a:p>
      </dgm:t>
    </dgm:pt>
    <dgm:pt modelId="{9CA862DA-E138-4369-AFF0-21BC7D37FB60}">
      <dgm:prSet phldrT="[Texto]">
        <dgm:style>
          <a:lnRef idx="1">
            <a:schemeClr val="accent4"/>
          </a:lnRef>
          <a:fillRef idx="2">
            <a:schemeClr val="accent4"/>
          </a:fillRef>
          <a:effectRef idx="1">
            <a:schemeClr val="accent4"/>
          </a:effectRef>
          <a:fontRef idx="minor">
            <a:schemeClr val="dk1"/>
          </a:fontRef>
        </dgm:style>
      </dgm:prSet>
      <dgm:spPr/>
      <dgm:t>
        <a:bodyPr/>
        <a:lstStyle/>
        <a:p>
          <a:r>
            <a:rPr lang="es-CL" dirty="0"/>
            <a:t>Reunión de Seguimiento Pastoral</a:t>
          </a:r>
        </a:p>
      </dgm:t>
    </dgm:pt>
    <dgm:pt modelId="{168760C1-0183-47BF-B7C3-B239B4CDEB8A}" type="parTrans" cxnId="{D667EC72-D3D2-4F43-A8B1-51BF00A15B46}">
      <dgm:prSet/>
      <dgm:spPr/>
      <dgm:t>
        <a:bodyPr/>
        <a:lstStyle/>
        <a:p>
          <a:endParaRPr lang="es-CL"/>
        </a:p>
      </dgm:t>
    </dgm:pt>
    <dgm:pt modelId="{A3023066-BDC9-407F-8051-9431335E6DDE}" type="sibTrans" cxnId="{D667EC72-D3D2-4F43-A8B1-51BF00A15B46}">
      <dgm:prSet/>
      <dgm:spPr/>
      <dgm:t>
        <a:bodyPr/>
        <a:lstStyle/>
        <a:p>
          <a:endParaRPr lang="es-CL"/>
        </a:p>
      </dgm:t>
    </dgm:pt>
    <dgm:pt modelId="{2D4193A6-31FD-45D1-92B8-210E4647F14A}">
      <dgm:prSet phldrT="[Texto]">
        <dgm:style>
          <a:lnRef idx="3">
            <a:schemeClr val="lt1"/>
          </a:lnRef>
          <a:fillRef idx="1">
            <a:schemeClr val="accent4"/>
          </a:fillRef>
          <a:effectRef idx="1">
            <a:schemeClr val="accent4"/>
          </a:effectRef>
          <a:fontRef idx="minor">
            <a:schemeClr val="lt1"/>
          </a:fontRef>
        </dgm:style>
      </dgm:prSet>
      <dgm:spPr/>
      <dgm:t>
        <a:bodyPr/>
        <a:lstStyle/>
        <a:p>
          <a:endParaRPr lang="es-CL" dirty="0"/>
        </a:p>
      </dgm:t>
    </dgm:pt>
    <dgm:pt modelId="{C47BAF9E-1DAC-4266-968E-0D72109CADA9}" type="parTrans" cxnId="{878FA998-0970-4BF2-9FE9-99DED3732BA2}">
      <dgm:prSet/>
      <dgm:spPr/>
      <dgm:t>
        <a:bodyPr/>
        <a:lstStyle/>
        <a:p>
          <a:endParaRPr lang="es-CL"/>
        </a:p>
      </dgm:t>
    </dgm:pt>
    <dgm:pt modelId="{B65193E7-3E7C-4812-BE97-772B496A22C0}" type="sibTrans" cxnId="{878FA998-0970-4BF2-9FE9-99DED3732BA2}">
      <dgm:prSet/>
      <dgm:spPr/>
      <dgm:t>
        <a:bodyPr/>
        <a:lstStyle/>
        <a:p>
          <a:endParaRPr lang="es-CL"/>
        </a:p>
      </dgm:t>
    </dgm:pt>
    <dgm:pt modelId="{9DB16AB3-CF93-4328-9A56-707C285706FC}" type="pres">
      <dgm:prSet presAssocID="{D27E432F-8EE7-416B-8675-98ECB63B7E8C}" presName="Name0" presStyleCnt="0">
        <dgm:presLayoutVars>
          <dgm:dir/>
          <dgm:animLvl val="lvl"/>
          <dgm:resizeHandles/>
        </dgm:presLayoutVars>
      </dgm:prSet>
      <dgm:spPr/>
      <dgm:t>
        <a:bodyPr/>
        <a:lstStyle/>
        <a:p>
          <a:endParaRPr lang="es-CL"/>
        </a:p>
      </dgm:t>
    </dgm:pt>
    <dgm:pt modelId="{EC7EA299-F4C5-45FB-8BCB-D9C1EDDFB50A}" type="pres">
      <dgm:prSet presAssocID="{9E16100A-528A-4374-881F-F957D63B174B}" presName="linNode" presStyleCnt="0"/>
      <dgm:spPr/>
    </dgm:pt>
    <dgm:pt modelId="{777128C3-2018-4959-8918-D08A3D48D22C}" type="pres">
      <dgm:prSet presAssocID="{9E16100A-528A-4374-881F-F957D63B174B}" presName="parentShp" presStyleLbl="node1" presStyleIdx="0" presStyleCnt="2">
        <dgm:presLayoutVars>
          <dgm:bulletEnabled val="1"/>
        </dgm:presLayoutVars>
      </dgm:prSet>
      <dgm:spPr/>
      <dgm:t>
        <a:bodyPr/>
        <a:lstStyle/>
        <a:p>
          <a:endParaRPr lang="es-CL"/>
        </a:p>
      </dgm:t>
    </dgm:pt>
    <dgm:pt modelId="{66896A92-628A-4B18-84D1-C317502343B7}" type="pres">
      <dgm:prSet presAssocID="{9E16100A-528A-4374-881F-F957D63B174B}" presName="childShp" presStyleLbl="bgAccFollowNode1" presStyleIdx="0" presStyleCnt="2">
        <dgm:presLayoutVars>
          <dgm:bulletEnabled val="1"/>
        </dgm:presLayoutVars>
      </dgm:prSet>
      <dgm:spPr/>
      <dgm:t>
        <a:bodyPr/>
        <a:lstStyle/>
        <a:p>
          <a:endParaRPr lang="es-CL"/>
        </a:p>
      </dgm:t>
    </dgm:pt>
    <dgm:pt modelId="{A8D42898-7391-441E-A1DA-EAF873B318FF}" type="pres">
      <dgm:prSet presAssocID="{1163ABD8-9F4F-4914-A7D4-CACDE999DABE}" presName="spacing" presStyleCnt="0"/>
      <dgm:spPr/>
    </dgm:pt>
    <dgm:pt modelId="{3E686F43-AC1D-4296-8B8C-CB50B6B1448D}" type="pres">
      <dgm:prSet presAssocID="{28E5AA18-5CCC-4A9D-B21A-45EC92678F22}" presName="linNode" presStyleCnt="0"/>
      <dgm:spPr/>
    </dgm:pt>
    <dgm:pt modelId="{A337E085-B974-4C64-AEA1-29B596AAD43A}" type="pres">
      <dgm:prSet presAssocID="{28E5AA18-5CCC-4A9D-B21A-45EC92678F22}" presName="parentShp" presStyleLbl="node1" presStyleIdx="1" presStyleCnt="2">
        <dgm:presLayoutVars>
          <dgm:bulletEnabled val="1"/>
        </dgm:presLayoutVars>
      </dgm:prSet>
      <dgm:spPr/>
      <dgm:t>
        <a:bodyPr/>
        <a:lstStyle/>
        <a:p>
          <a:endParaRPr lang="es-CL"/>
        </a:p>
      </dgm:t>
    </dgm:pt>
    <dgm:pt modelId="{E2328DB3-6255-4745-A276-8F9CED9E2843}" type="pres">
      <dgm:prSet presAssocID="{28E5AA18-5CCC-4A9D-B21A-45EC92678F22}" presName="childShp" presStyleLbl="bgAccFollowNode1" presStyleIdx="1" presStyleCnt="2">
        <dgm:presLayoutVars>
          <dgm:bulletEnabled val="1"/>
        </dgm:presLayoutVars>
      </dgm:prSet>
      <dgm:spPr/>
      <dgm:t>
        <a:bodyPr/>
        <a:lstStyle/>
        <a:p>
          <a:endParaRPr lang="es-CL"/>
        </a:p>
      </dgm:t>
    </dgm:pt>
  </dgm:ptLst>
  <dgm:cxnLst>
    <dgm:cxn modelId="{5B1A42F1-9AE3-40EA-9576-935A812A6E7A}" type="presOf" srcId="{4EE4AF0F-BA2B-4851-A927-2B6180A02BF2}" destId="{E2328DB3-6255-4745-A276-8F9CED9E2843}" srcOrd="0" destOrd="1" presId="urn:microsoft.com/office/officeart/2005/8/layout/vList6"/>
    <dgm:cxn modelId="{E9FB5830-EB4A-41BC-BC8C-442ECD64083B}" type="presOf" srcId="{9CA862DA-E138-4369-AFF0-21BC7D37FB60}" destId="{66896A92-628A-4B18-84D1-C317502343B7}" srcOrd="0" destOrd="3" presId="urn:microsoft.com/office/officeart/2005/8/layout/vList6"/>
    <dgm:cxn modelId="{282E68AF-D64B-4694-9FE1-C2B7BCB7A2AA}" type="presOf" srcId="{EE5FAE87-026C-458F-A2D6-60E5F2D3BA62}" destId="{66896A92-628A-4B18-84D1-C317502343B7}" srcOrd="0" destOrd="1" presId="urn:microsoft.com/office/officeart/2005/8/layout/vList6"/>
    <dgm:cxn modelId="{BE241383-7AA4-4629-A774-0FA9106A58A7}" type="presOf" srcId="{2B6B33BC-4AE3-46FF-BC85-CF3AD883F6BF}" destId="{66896A92-628A-4B18-84D1-C317502343B7}" srcOrd="0" destOrd="0" presId="urn:microsoft.com/office/officeart/2005/8/layout/vList6"/>
    <dgm:cxn modelId="{82A8AF52-080C-43A9-9D42-126F5B0A35E0}" type="presOf" srcId="{8F101941-1A08-47E0-86C2-01C549927AC8}" destId="{E2328DB3-6255-4745-A276-8F9CED9E2843}" srcOrd="0" destOrd="3" presId="urn:microsoft.com/office/officeart/2005/8/layout/vList6"/>
    <dgm:cxn modelId="{C4B8044C-C2CE-4B78-8FE9-E06263D6BD56}" srcId="{28E5AA18-5CCC-4A9D-B21A-45EC92678F22}" destId="{4EE4AF0F-BA2B-4851-A927-2B6180A02BF2}" srcOrd="1" destOrd="0" parTransId="{9015E267-D3DF-4132-8A5D-E0AAA56945CC}" sibTransId="{8C8DEB15-156E-480C-8035-14516AFCD82D}"/>
    <dgm:cxn modelId="{EEB3B942-7349-4832-8819-65A9FFA1C764}" type="presOf" srcId="{9E16100A-528A-4374-881F-F957D63B174B}" destId="{777128C3-2018-4959-8918-D08A3D48D22C}" srcOrd="0" destOrd="0" presId="urn:microsoft.com/office/officeart/2005/8/layout/vList6"/>
    <dgm:cxn modelId="{C4949EBB-6B76-41B5-A06E-CC0D32912E12}" srcId="{D27E432F-8EE7-416B-8675-98ECB63B7E8C}" destId="{28E5AA18-5CCC-4A9D-B21A-45EC92678F22}" srcOrd="1" destOrd="0" parTransId="{2014BAD3-C224-4C75-8B2C-4EE9177DB6A1}" sibTransId="{5228E298-655F-4F3B-A9E8-491AD935994B}"/>
    <dgm:cxn modelId="{6BFB4B3B-38E1-458B-809A-5A1C611F6F03}" srcId="{9E16100A-528A-4374-881F-F957D63B174B}" destId="{EE5FAE87-026C-458F-A2D6-60E5F2D3BA62}" srcOrd="1" destOrd="0" parTransId="{9D2555ED-5E58-43B7-8ADD-052EC0DE75F2}" sibTransId="{55266CE2-5D0F-482F-A812-98266E2A2754}"/>
    <dgm:cxn modelId="{F9049330-012F-4A96-9A8A-0339309FFFEF}" type="presOf" srcId="{28E5AA18-5CCC-4A9D-B21A-45EC92678F22}" destId="{A337E085-B974-4C64-AEA1-29B596AAD43A}" srcOrd="0" destOrd="0" presId="urn:microsoft.com/office/officeart/2005/8/layout/vList6"/>
    <dgm:cxn modelId="{D667EC72-D3D2-4F43-A8B1-51BF00A15B46}" srcId="{9E16100A-528A-4374-881F-F957D63B174B}" destId="{9CA862DA-E138-4369-AFF0-21BC7D37FB60}" srcOrd="3" destOrd="0" parTransId="{168760C1-0183-47BF-B7C3-B239B4CDEB8A}" sibTransId="{A3023066-BDC9-407F-8051-9431335E6DDE}"/>
    <dgm:cxn modelId="{86A3DE9B-1409-43D0-817D-1779E1590A35}" srcId="{28E5AA18-5CCC-4A9D-B21A-45EC92678F22}" destId="{3F4C8F71-2183-4AA6-966F-23BA44D524D1}" srcOrd="2" destOrd="0" parTransId="{D8CFF75D-58F3-40B2-9E1D-212DC26A1981}" sibTransId="{F2AA1F32-3E3D-40A3-A989-FBEDB2D472AF}"/>
    <dgm:cxn modelId="{4F3602E3-A59A-4BE9-87EF-FDBF1D95C19D}" type="presOf" srcId="{3087E78F-C2D5-4891-B233-A54E419BBF45}" destId="{66896A92-628A-4B18-84D1-C317502343B7}" srcOrd="0" destOrd="2" presId="urn:microsoft.com/office/officeart/2005/8/layout/vList6"/>
    <dgm:cxn modelId="{68C82556-9ABB-43F7-85A6-516CAC9FE710}" srcId="{D27E432F-8EE7-416B-8675-98ECB63B7E8C}" destId="{9E16100A-528A-4374-881F-F957D63B174B}" srcOrd="0" destOrd="0" parTransId="{88D6DACA-C871-4193-A8FC-37C587852E3B}" sibTransId="{1163ABD8-9F4F-4914-A7D4-CACDE999DABE}"/>
    <dgm:cxn modelId="{A4AD0DC7-78B1-413B-A39B-39573F4073C0}" srcId="{9E16100A-528A-4374-881F-F957D63B174B}" destId="{3087E78F-C2D5-4891-B233-A54E419BBF45}" srcOrd="2" destOrd="0" parTransId="{6D96C665-91B0-4299-89D3-6EA15C46461F}" sibTransId="{9D514DF3-33F0-4482-A955-BBD0FE1A7EFD}"/>
    <dgm:cxn modelId="{CCB90AA7-2D3B-4C91-9709-23914BCDD511}" type="presOf" srcId="{D27E432F-8EE7-416B-8675-98ECB63B7E8C}" destId="{9DB16AB3-CF93-4328-9A56-707C285706FC}" srcOrd="0" destOrd="0" presId="urn:microsoft.com/office/officeart/2005/8/layout/vList6"/>
    <dgm:cxn modelId="{FB18FF59-E38E-43A0-9A68-4E5583BE3CEA}" type="presOf" srcId="{3F4C8F71-2183-4AA6-966F-23BA44D524D1}" destId="{E2328DB3-6255-4745-A276-8F9CED9E2843}" srcOrd="0" destOrd="2" presId="urn:microsoft.com/office/officeart/2005/8/layout/vList6"/>
    <dgm:cxn modelId="{AD29EFB9-F114-482B-9C8D-63F83A13388B}" type="presOf" srcId="{2D4193A6-31FD-45D1-92B8-210E4647F14A}" destId="{E2328DB3-6255-4745-A276-8F9CED9E2843}" srcOrd="0" destOrd="0" presId="urn:microsoft.com/office/officeart/2005/8/layout/vList6"/>
    <dgm:cxn modelId="{866173B1-757C-424D-98FE-D4001747FDAB}" srcId="{9E16100A-528A-4374-881F-F957D63B174B}" destId="{2B6B33BC-4AE3-46FF-BC85-CF3AD883F6BF}" srcOrd="0" destOrd="0" parTransId="{26B9DF0E-5F85-4167-9B02-956ACC970972}" sibTransId="{C07EEFE1-CE2F-4E8A-908F-FB23572C52F9}"/>
    <dgm:cxn modelId="{878FA998-0970-4BF2-9FE9-99DED3732BA2}" srcId="{28E5AA18-5CCC-4A9D-B21A-45EC92678F22}" destId="{2D4193A6-31FD-45D1-92B8-210E4647F14A}" srcOrd="0" destOrd="0" parTransId="{C47BAF9E-1DAC-4266-968E-0D72109CADA9}" sibTransId="{B65193E7-3E7C-4812-BE97-772B496A22C0}"/>
    <dgm:cxn modelId="{8A703A7B-6122-41BE-9354-AA1A6F52FC43}" srcId="{28E5AA18-5CCC-4A9D-B21A-45EC92678F22}" destId="{8F101941-1A08-47E0-86C2-01C549927AC8}" srcOrd="3" destOrd="0" parTransId="{1D0E0515-4D12-4922-8FE1-40FC17504DC3}" sibTransId="{C77B4091-0E84-4CEB-AE99-DDE595A788EB}"/>
    <dgm:cxn modelId="{77595DA5-040A-46AF-9573-CACEC9E557B1}" type="presParOf" srcId="{9DB16AB3-CF93-4328-9A56-707C285706FC}" destId="{EC7EA299-F4C5-45FB-8BCB-D9C1EDDFB50A}" srcOrd="0" destOrd="0" presId="urn:microsoft.com/office/officeart/2005/8/layout/vList6"/>
    <dgm:cxn modelId="{045CE949-E0E3-4D3E-B608-CAE9E9D12EEC}" type="presParOf" srcId="{EC7EA299-F4C5-45FB-8BCB-D9C1EDDFB50A}" destId="{777128C3-2018-4959-8918-D08A3D48D22C}" srcOrd="0" destOrd="0" presId="urn:microsoft.com/office/officeart/2005/8/layout/vList6"/>
    <dgm:cxn modelId="{5364EE67-DD5F-4EE8-86C0-1DFB7DAC221C}" type="presParOf" srcId="{EC7EA299-F4C5-45FB-8BCB-D9C1EDDFB50A}" destId="{66896A92-628A-4B18-84D1-C317502343B7}" srcOrd="1" destOrd="0" presId="urn:microsoft.com/office/officeart/2005/8/layout/vList6"/>
    <dgm:cxn modelId="{09CF4E27-9486-46B2-87BA-B97AB194F43B}" type="presParOf" srcId="{9DB16AB3-CF93-4328-9A56-707C285706FC}" destId="{A8D42898-7391-441E-A1DA-EAF873B318FF}" srcOrd="1" destOrd="0" presId="urn:microsoft.com/office/officeart/2005/8/layout/vList6"/>
    <dgm:cxn modelId="{A4492351-F89A-4E18-9CF0-28A99531F3BD}" type="presParOf" srcId="{9DB16AB3-CF93-4328-9A56-707C285706FC}" destId="{3E686F43-AC1D-4296-8B8C-CB50B6B1448D}" srcOrd="2" destOrd="0" presId="urn:microsoft.com/office/officeart/2005/8/layout/vList6"/>
    <dgm:cxn modelId="{2524D145-25BF-4ED6-9DEA-938B7BB5CF97}" type="presParOf" srcId="{3E686F43-AC1D-4296-8B8C-CB50B6B1448D}" destId="{A337E085-B974-4C64-AEA1-29B596AAD43A}" srcOrd="0" destOrd="0" presId="urn:microsoft.com/office/officeart/2005/8/layout/vList6"/>
    <dgm:cxn modelId="{573CA060-65D7-4091-B447-EC9704D0604A}" type="presParOf" srcId="{3E686F43-AC1D-4296-8B8C-CB50B6B1448D}" destId="{E2328DB3-6255-4745-A276-8F9CED9E284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37E1D1-2BA4-4C22-A089-381E518028EA}"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L"/>
        </a:p>
      </dgm:t>
    </dgm:pt>
    <dgm:pt modelId="{244EBA64-72F6-46FA-9FF8-51ADD9D569A8}">
      <dgm:prSet phldrT="[Texto]">
        <dgm:style>
          <a:lnRef idx="3">
            <a:schemeClr val="lt1"/>
          </a:lnRef>
          <a:fillRef idx="1">
            <a:schemeClr val="accent2"/>
          </a:fillRef>
          <a:effectRef idx="1">
            <a:schemeClr val="accent2"/>
          </a:effectRef>
          <a:fontRef idx="minor">
            <a:schemeClr val="lt1"/>
          </a:fontRef>
        </dgm:style>
      </dgm:prSet>
      <dgm:spPr/>
      <dgm:t>
        <a:bodyPr/>
        <a:lstStyle/>
        <a:p>
          <a:r>
            <a:rPr lang="es-CL" dirty="0"/>
            <a:t>FAMILIA </a:t>
          </a:r>
        </a:p>
      </dgm:t>
    </dgm:pt>
    <dgm:pt modelId="{9C4F7CC2-82EF-44EB-8074-872A606E93E7}" type="parTrans" cxnId="{31CD81AA-54C8-4B6C-9A72-8D39C0971C44}">
      <dgm:prSet/>
      <dgm:spPr/>
      <dgm:t>
        <a:bodyPr/>
        <a:lstStyle/>
        <a:p>
          <a:endParaRPr lang="es-CL"/>
        </a:p>
      </dgm:t>
    </dgm:pt>
    <dgm:pt modelId="{1ADFDA51-6416-4FB1-92F3-BF34FCD9B290}" type="sibTrans" cxnId="{31CD81AA-54C8-4B6C-9A72-8D39C0971C44}">
      <dgm:prSet/>
      <dgm:spPr/>
      <dgm:t>
        <a:bodyPr/>
        <a:lstStyle/>
        <a:p>
          <a:endParaRPr lang="es-CL"/>
        </a:p>
      </dgm:t>
    </dgm:pt>
    <dgm:pt modelId="{9C3FCE2D-01F5-4106-8D2F-7232280D53AC}">
      <dgm:prSet phldrT="[Texto]">
        <dgm:style>
          <a:lnRef idx="1">
            <a:schemeClr val="accent2"/>
          </a:lnRef>
          <a:fillRef idx="2">
            <a:schemeClr val="accent2"/>
          </a:fillRef>
          <a:effectRef idx="1">
            <a:schemeClr val="accent2"/>
          </a:effectRef>
          <a:fontRef idx="minor">
            <a:schemeClr val="dk1"/>
          </a:fontRef>
        </dgm:style>
      </dgm:prSet>
      <dgm:spPr/>
      <dgm:t>
        <a:bodyPr/>
        <a:lstStyle/>
        <a:p>
          <a:r>
            <a:rPr lang="es-CL" dirty="0"/>
            <a:t>EVANGELIO  DEL DIA</a:t>
          </a:r>
        </a:p>
      </dgm:t>
    </dgm:pt>
    <dgm:pt modelId="{1A7F07E8-D80F-46A1-A8FE-708D648A2814}" type="parTrans" cxnId="{4D169F45-0C97-4C77-A506-BB94F5C39569}">
      <dgm:prSet/>
      <dgm:spPr/>
      <dgm:t>
        <a:bodyPr/>
        <a:lstStyle/>
        <a:p>
          <a:endParaRPr lang="es-CL"/>
        </a:p>
      </dgm:t>
    </dgm:pt>
    <dgm:pt modelId="{2A031DC5-47F1-4BA2-A9EA-8691C5A45BC7}" type="sibTrans" cxnId="{4D169F45-0C97-4C77-A506-BB94F5C39569}">
      <dgm:prSet/>
      <dgm:spPr/>
      <dgm:t>
        <a:bodyPr/>
        <a:lstStyle/>
        <a:p>
          <a:endParaRPr lang="es-CL"/>
        </a:p>
      </dgm:t>
    </dgm:pt>
    <dgm:pt modelId="{B6954372-1759-418A-BCD6-99D723B2E454}">
      <dgm:prSet phldrT="[Texto]">
        <dgm:style>
          <a:lnRef idx="1">
            <a:schemeClr val="accent2"/>
          </a:lnRef>
          <a:fillRef idx="2">
            <a:schemeClr val="accent2"/>
          </a:fillRef>
          <a:effectRef idx="1">
            <a:schemeClr val="accent2"/>
          </a:effectRef>
          <a:fontRef idx="minor">
            <a:schemeClr val="dk1"/>
          </a:fontRef>
        </dgm:style>
      </dgm:prSet>
      <dgm:spPr/>
      <dgm:t>
        <a:bodyPr/>
        <a:lstStyle/>
        <a:p>
          <a:r>
            <a:rPr lang="es-CL" dirty="0"/>
            <a:t>COMUNIDAD</a:t>
          </a:r>
        </a:p>
      </dgm:t>
    </dgm:pt>
    <dgm:pt modelId="{E42D2D19-ECB6-4A0E-9D61-533862C9F7CE}" type="parTrans" cxnId="{91E660AD-7E6D-455C-A088-FEA07ECF0C45}">
      <dgm:prSet/>
      <dgm:spPr/>
      <dgm:t>
        <a:bodyPr/>
        <a:lstStyle/>
        <a:p>
          <a:endParaRPr lang="es-CL"/>
        </a:p>
      </dgm:t>
    </dgm:pt>
    <dgm:pt modelId="{8AACB132-6321-46BF-8B3B-691731108FD2}" type="sibTrans" cxnId="{91E660AD-7E6D-455C-A088-FEA07ECF0C45}">
      <dgm:prSet/>
      <dgm:spPr/>
      <dgm:t>
        <a:bodyPr/>
        <a:lstStyle/>
        <a:p>
          <a:endParaRPr lang="es-CL"/>
        </a:p>
      </dgm:t>
    </dgm:pt>
    <dgm:pt modelId="{A56259DB-245D-447A-8764-59DD35C9CDAB}">
      <dgm:prSet phldrT="[Texto]">
        <dgm:style>
          <a:lnRef idx="3">
            <a:schemeClr val="lt1"/>
          </a:lnRef>
          <a:fillRef idx="1">
            <a:schemeClr val="accent2"/>
          </a:fillRef>
          <a:effectRef idx="1">
            <a:schemeClr val="accent2"/>
          </a:effectRef>
          <a:fontRef idx="minor">
            <a:schemeClr val="lt1"/>
          </a:fontRef>
        </dgm:style>
      </dgm:prSet>
      <dgm:spPr/>
      <dgm:t>
        <a:bodyPr/>
        <a:lstStyle/>
        <a:p>
          <a:r>
            <a:rPr lang="es-CL" dirty="0"/>
            <a:t>EUCARISTIA DIA DEL PROFESOR </a:t>
          </a:r>
        </a:p>
      </dgm:t>
    </dgm:pt>
    <dgm:pt modelId="{094E9BFC-A491-4071-8AD0-9667CB5FDFB7}" type="parTrans" cxnId="{884E0F47-6952-4444-9DC9-9714AAC90FFE}">
      <dgm:prSet/>
      <dgm:spPr/>
      <dgm:t>
        <a:bodyPr/>
        <a:lstStyle/>
        <a:p>
          <a:endParaRPr lang="es-CL"/>
        </a:p>
      </dgm:t>
    </dgm:pt>
    <dgm:pt modelId="{207EEAF3-6FA8-4173-9A29-727A59051B94}" type="sibTrans" cxnId="{884E0F47-6952-4444-9DC9-9714AAC90FFE}">
      <dgm:prSet/>
      <dgm:spPr/>
      <dgm:t>
        <a:bodyPr/>
        <a:lstStyle/>
        <a:p>
          <a:endParaRPr lang="es-CL"/>
        </a:p>
      </dgm:t>
    </dgm:pt>
    <dgm:pt modelId="{D4D6944F-F5CB-4699-9C0C-86D5A656A3F6}">
      <dgm:prSet phldrT="[Texto]">
        <dgm:style>
          <a:lnRef idx="1">
            <a:schemeClr val="accent2"/>
          </a:lnRef>
          <a:fillRef idx="2">
            <a:schemeClr val="accent2"/>
          </a:fillRef>
          <a:effectRef idx="1">
            <a:schemeClr val="accent2"/>
          </a:effectRef>
          <a:fontRef idx="minor">
            <a:schemeClr val="dk1"/>
          </a:fontRef>
        </dgm:style>
      </dgm:prSet>
      <dgm:spPr/>
      <dgm:t>
        <a:bodyPr/>
        <a:lstStyle/>
        <a:p>
          <a:r>
            <a:rPr lang="es-CL" dirty="0" smtClean="0"/>
            <a:t>LITURGIA   </a:t>
          </a:r>
          <a:r>
            <a:rPr lang="es-CL" dirty="0"/>
            <a:t>SAN FRANCISCO ASIS BENDICION DE LAS </a:t>
          </a:r>
          <a:r>
            <a:rPr lang="es-CL" dirty="0" smtClean="0"/>
            <a:t>MASCOTAS  </a:t>
          </a:r>
          <a:endParaRPr lang="es-CL" dirty="0"/>
        </a:p>
      </dgm:t>
    </dgm:pt>
    <dgm:pt modelId="{1229109F-B2E6-4F66-9B8D-3191431A82CA}" type="parTrans" cxnId="{C487A6E0-318A-4B72-B4AE-64A739BD7B05}">
      <dgm:prSet/>
      <dgm:spPr/>
      <dgm:t>
        <a:bodyPr/>
        <a:lstStyle/>
        <a:p>
          <a:endParaRPr lang="es-CL"/>
        </a:p>
      </dgm:t>
    </dgm:pt>
    <dgm:pt modelId="{7AB4B5A7-80BB-4EDA-B475-797F21065122}" type="sibTrans" cxnId="{C487A6E0-318A-4B72-B4AE-64A739BD7B05}">
      <dgm:prSet/>
      <dgm:spPr/>
      <dgm:t>
        <a:bodyPr/>
        <a:lstStyle/>
        <a:p>
          <a:endParaRPr lang="es-CL"/>
        </a:p>
      </dgm:t>
    </dgm:pt>
    <dgm:pt modelId="{3B76F46A-700F-4AF4-BACB-1EBB74C12CB4}">
      <dgm:prSet phldrT="[Texto]">
        <dgm:style>
          <a:lnRef idx="1">
            <a:schemeClr val="accent2"/>
          </a:lnRef>
          <a:fillRef idx="2">
            <a:schemeClr val="accent2"/>
          </a:fillRef>
          <a:effectRef idx="1">
            <a:schemeClr val="accent2"/>
          </a:effectRef>
          <a:fontRef idx="minor">
            <a:schemeClr val="dk1"/>
          </a:fontRef>
        </dgm:style>
      </dgm:prSet>
      <dgm:spPr/>
      <dgm:t>
        <a:bodyPr/>
        <a:lstStyle/>
        <a:p>
          <a:r>
            <a:rPr lang="es-CL" dirty="0"/>
            <a:t> LITURGIA DIA DE LOS ABUELITOS </a:t>
          </a:r>
        </a:p>
      </dgm:t>
    </dgm:pt>
    <dgm:pt modelId="{19A73227-13F4-431F-89FE-8362AECAFF11}" type="parTrans" cxnId="{D91E35E3-F514-4EED-B68D-E78B0B7BB764}">
      <dgm:prSet/>
      <dgm:spPr/>
      <dgm:t>
        <a:bodyPr/>
        <a:lstStyle/>
        <a:p>
          <a:endParaRPr lang="es-CL"/>
        </a:p>
      </dgm:t>
    </dgm:pt>
    <dgm:pt modelId="{C0A4A9D8-9B1A-4EE1-88A2-70C653AF5EC1}" type="sibTrans" cxnId="{D91E35E3-F514-4EED-B68D-E78B0B7BB764}">
      <dgm:prSet/>
      <dgm:spPr/>
      <dgm:t>
        <a:bodyPr/>
        <a:lstStyle/>
        <a:p>
          <a:endParaRPr lang="es-CL"/>
        </a:p>
      </dgm:t>
    </dgm:pt>
    <dgm:pt modelId="{0ABD24C8-5CF0-4E2F-B626-0AEF4A831205}">
      <dgm:prSet phldrT="[Texto]">
        <dgm:style>
          <a:lnRef idx="1">
            <a:schemeClr val="accent2"/>
          </a:lnRef>
          <a:fillRef idx="2">
            <a:schemeClr val="accent2"/>
          </a:fillRef>
          <a:effectRef idx="1">
            <a:schemeClr val="accent2"/>
          </a:effectRef>
          <a:fontRef idx="minor">
            <a:schemeClr val="dk1"/>
          </a:fontRef>
        </dgm:style>
      </dgm:prSet>
      <dgm:spPr/>
      <dgm:t>
        <a:bodyPr/>
        <a:lstStyle/>
        <a:p>
          <a:r>
            <a:rPr lang="es-CL" dirty="0"/>
            <a:t>BOLETINES</a:t>
          </a:r>
        </a:p>
      </dgm:t>
    </dgm:pt>
    <dgm:pt modelId="{EAF2A0B8-EA7F-40A8-8E4A-2D2937139549}" type="parTrans" cxnId="{C7ED7B56-22F0-4F3F-A7DA-1C0411F0BF11}">
      <dgm:prSet/>
      <dgm:spPr/>
      <dgm:t>
        <a:bodyPr/>
        <a:lstStyle/>
        <a:p>
          <a:endParaRPr lang="es-CL"/>
        </a:p>
      </dgm:t>
    </dgm:pt>
    <dgm:pt modelId="{9644BECB-DFB8-47F1-A4C0-9DC434913865}" type="sibTrans" cxnId="{C7ED7B56-22F0-4F3F-A7DA-1C0411F0BF11}">
      <dgm:prSet/>
      <dgm:spPr/>
      <dgm:t>
        <a:bodyPr/>
        <a:lstStyle/>
        <a:p>
          <a:endParaRPr lang="es-CL"/>
        </a:p>
      </dgm:t>
    </dgm:pt>
    <dgm:pt modelId="{65108975-58E2-4BC1-A92E-1EADA1B534A9}">
      <dgm:prSet phldrT="[Texto]">
        <dgm:style>
          <a:lnRef idx="3">
            <a:schemeClr val="lt1"/>
          </a:lnRef>
          <a:fillRef idx="1">
            <a:schemeClr val="accent2"/>
          </a:fillRef>
          <a:effectRef idx="1">
            <a:schemeClr val="accent2"/>
          </a:effectRef>
          <a:fontRef idx="minor">
            <a:schemeClr val="lt1"/>
          </a:fontRef>
        </dgm:style>
      </dgm:prSet>
      <dgm:spPr/>
      <dgm:t>
        <a:bodyPr/>
        <a:lstStyle/>
        <a:p>
          <a:r>
            <a:rPr lang="es-CL" dirty="0"/>
            <a:t>EVANGELIO DIARIO</a:t>
          </a:r>
        </a:p>
      </dgm:t>
    </dgm:pt>
    <dgm:pt modelId="{F5A06F2F-8DD6-4AAD-99FF-81143A2AAA5C}" type="parTrans" cxnId="{CFBF415E-38C2-4587-895C-D1686E93DEEF}">
      <dgm:prSet/>
      <dgm:spPr/>
      <dgm:t>
        <a:bodyPr/>
        <a:lstStyle/>
        <a:p>
          <a:endParaRPr lang="es-CL"/>
        </a:p>
      </dgm:t>
    </dgm:pt>
    <dgm:pt modelId="{2781E23E-116B-4FFD-A75F-7DF1462ABC0E}" type="sibTrans" cxnId="{CFBF415E-38C2-4587-895C-D1686E93DEEF}">
      <dgm:prSet/>
      <dgm:spPr/>
      <dgm:t>
        <a:bodyPr/>
        <a:lstStyle/>
        <a:p>
          <a:endParaRPr lang="es-CL"/>
        </a:p>
      </dgm:t>
    </dgm:pt>
    <dgm:pt modelId="{E21101E6-85BE-458D-A109-0FF364216D96}">
      <dgm:prSet phldrT="[Texto]">
        <dgm:style>
          <a:lnRef idx="3">
            <a:schemeClr val="lt1"/>
          </a:lnRef>
          <a:fillRef idx="1">
            <a:schemeClr val="accent2"/>
          </a:fillRef>
          <a:effectRef idx="1">
            <a:schemeClr val="accent2"/>
          </a:effectRef>
          <a:fontRef idx="minor">
            <a:schemeClr val="lt1"/>
          </a:fontRef>
        </dgm:style>
      </dgm:prSet>
      <dgm:spPr/>
      <dgm:t>
        <a:bodyPr/>
        <a:lstStyle/>
        <a:p>
          <a:r>
            <a:rPr lang="es-CL" dirty="0"/>
            <a:t>LITURGIA </a:t>
          </a:r>
        </a:p>
      </dgm:t>
    </dgm:pt>
    <dgm:pt modelId="{9F1D5003-EE59-4A4D-A086-E01191D7FB8A}" type="parTrans" cxnId="{963AE75D-7A81-4FD7-B472-50F42B24AAC2}">
      <dgm:prSet/>
      <dgm:spPr/>
      <dgm:t>
        <a:bodyPr/>
        <a:lstStyle/>
        <a:p>
          <a:endParaRPr lang="es-CL"/>
        </a:p>
      </dgm:t>
    </dgm:pt>
    <dgm:pt modelId="{3AE36459-E1E7-47F2-8212-9A1CE76BD5AD}" type="sibTrans" cxnId="{963AE75D-7A81-4FD7-B472-50F42B24AAC2}">
      <dgm:prSet/>
      <dgm:spPr/>
      <dgm:t>
        <a:bodyPr/>
        <a:lstStyle/>
        <a:p>
          <a:endParaRPr lang="es-CL"/>
        </a:p>
      </dgm:t>
    </dgm:pt>
    <dgm:pt modelId="{F3194527-4911-47F3-A48C-7981E73203E5}">
      <dgm:prSet phldrT="[Texto]">
        <dgm:style>
          <a:lnRef idx="3">
            <a:schemeClr val="lt1"/>
          </a:lnRef>
          <a:fillRef idx="1">
            <a:schemeClr val="accent2"/>
          </a:fillRef>
          <a:effectRef idx="1">
            <a:schemeClr val="accent2"/>
          </a:effectRef>
          <a:fontRef idx="minor">
            <a:schemeClr val="lt1"/>
          </a:fontRef>
        </dgm:style>
      </dgm:prSet>
      <dgm:spPr/>
      <dgm:t>
        <a:bodyPr/>
        <a:lstStyle/>
        <a:p>
          <a:r>
            <a:rPr lang="es-CL" dirty="0"/>
            <a:t>BOLETIN </a:t>
          </a:r>
        </a:p>
      </dgm:t>
    </dgm:pt>
    <dgm:pt modelId="{0D0FEB37-8BFD-4B70-AEBE-7978C80AD052}" type="parTrans" cxnId="{80357CD5-EB04-42DE-9529-CED1ED074B99}">
      <dgm:prSet/>
      <dgm:spPr/>
      <dgm:t>
        <a:bodyPr/>
        <a:lstStyle/>
        <a:p>
          <a:endParaRPr lang="es-CL"/>
        </a:p>
      </dgm:t>
    </dgm:pt>
    <dgm:pt modelId="{3EB63A89-8C7C-477E-B2BB-19B53C5B223C}" type="sibTrans" cxnId="{80357CD5-EB04-42DE-9529-CED1ED074B99}">
      <dgm:prSet/>
      <dgm:spPr/>
      <dgm:t>
        <a:bodyPr/>
        <a:lstStyle/>
        <a:p>
          <a:endParaRPr lang="es-CL"/>
        </a:p>
      </dgm:t>
    </dgm:pt>
    <dgm:pt modelId="{389DDA22-6219-44FC-8390-F4EA2653900C}">
      <dgm:prSet phldrT="[Texto]">
        <dgm:style>
          <a:lnRef idx="3">
            <a:schemeClr val="lt1"/>
          </a:lnRef>
          <a:fillRef idx="1">
            <a:schemeClr val="accent2"/>
          </a:fillRef>
          <a:effectRef idx="1">
            <a:schemeClr val="accent2"/>
          </a:effectRef>
          <a:fontRef idx="minor">
            <a:schemeClr val="lt1"/>
          </a:fontRef>
        </dgm:style>
      </dgm:prSet>
      <dgm:spPr/>
      <dgm:t>
        <a:bodyPr/>
        <a:lstStyle/>
        <a:p>
          <a:r>
            <a:rPr lang="es-CL" dirty="0"/>
            <a:t>ENCUENTRO DE ORACION  “DESDE MI FRAGILIDAD “</a:t>
          </a:r>
        </a:p>
      </dgm:t>
    </dgm:pt>
    <dgm:pt modelId="{F9843C66-08D0-4CD9-A900-839876E1F445}" type="parTrans" cxnId="{280A12EF-A2FC-4728-879A-5F56A2EE2A37}">
      <dgm:prSet/>
      <dgm:spPr/>
      <dgm:t>
        <a:bodyPr/>
        <a:lstStyle/>
        <a:p>
          <a:endParaRPr lang="es-CL"/>
        </a:p>
      </dgm:t>
    </dgm:pt>
    <dgm:pt modelId="{B1733640-7386-40EE-ADB9-41E659B67CE2}" type="sibTrans" cxnId="{280A12EF-A2FC-4728-879A-5F56A2EE2A37}">
      <dgm:prSet/>
      <dgm:spPr/>
      <dgm:t>
        <a:bodyPr/>
        <a:lstStyle/>
        <a:p>
          <a:endParaRPr lang="es-CL"/>
        </a:p>
      </dgm:t>
    </dgm:pt>
    <dgm:pt modelId="{A23E4FFB-36B9-4540-9E71-DB0F80BC3D10}" type="pres">
      <dgm:prSet presAssocID="{8037E1D1-2BA4-4C22-A089-381E518028EA}" presName="Name0" presStyleCnt="0">
        <dgm:presLayoutVars>
          <dgm:dir/>
          <dgm:animLvl val="lvl"/>
          <dgm:resizeHandles/>
        </dgm:presLayoutVars>
      </dgm:prSet>
      <dgm:spPr/>
      <dgm:t>
        <a:bodyPr/>
        <a:lstStyle/>
        <a:p>
          <a:endParaRPr lang="es-CL"/>
        </a:p>
      </dgm:t>
    </dgm:pt>
    <dgm:pt modelId="{B551626A-24B6-4D02-94F8-FB8BC36A384B}" type="pres">
      <dgm:prSet presAssocID="{244EBA64-72F6-46FA-9FF8-51ADD9D569A8}" presName="linNode" presStyleCnt="0"/>
      <dgm:spPr/>
    </dgm:pt>
    <dgm:pt modelId="{444C4C8F-8953-452A-9727-C338BED4E3C9}" type="pres">
      <dgm:prSet presAssocID="{244EBA64-72F6-46FA-9FF8-51ADD9D569A8}" presName="parentShp" presStyleLbl="node1" presStyleIdx="0" presStyleCnt="2">
        <dgm:presLayoutVars>
          <dgm:bulletEnabled val="1"/>
        </dgm:presLayoutVars>
      </dgm:prSet>
      <dgm:spPr/>
      <dgm:t>
        <a:bodyPr/>
        <a:lstStyle/>
        <a:p>
          <a:endParaRPr lang="es-CL"/>
        </a:p>
      </dgm:t>
    </dgm:pt>
    <dgm:pt modelId="{E0612B1A-13D0-41DE-AC27-EEBC558084E8}" type="pres">
      <dgm:prSet presAssocID="{244EBA64-72F6-46FA-9FF8-51ADD9D569A8}" presName="childShp" presStyleLbl="bgAccFollowNode1" presStyleIdx="0" presStyleCnt="2" custScaleY="109802">
        <dgm:presLayoutVars>
          <dgm:bulletEnabled val="1"/>
        </dgm:presLayoutVars>
      </dgm:prSet>
      <dgm:spPr/>
      <dgm:t>
        <a:bodyPr/>
        <a:lstStyle/>
        <a:p>
          <a:endParaRPr lang="es-CL"/>
        </a:p>
      </dgm:t>
    </dgm:pt>
    <dgm:pt modelId="{B7440A35-851D-434A-8C1A-7C4B78E10918}" type="pres">
      <dgm:prSet presAssocID="{1ADFDA51-6416-4FB1-92F3-BF34FCD9B290}" presName="spacing" presStyleCnt="0"/>
      <dgm:spPr/>
    </dgm:pt>
    <dgm:pt modelId="{6EFBF2E7-0026-4EB1-9185-D80CD320490F}" type="pres">
      <dgm:prSet presAssocID="{B6954372-1759-418A-BCD6-99D723B2E454}" presName="linNode" presStyleCnt="0"/>
      <dgm:spPr/>
    </dgm:pt>
    <dgm:pt modelId="{7B52DFF7-29AD-4238-ADEC-190184D381EE}" type="pres">
      <dgm:prSet presAssocID="{B6954372-1759-418A-BCD6-99D723B2E454}" presName="parentShp" presStyleLbl="node1" presStyleIdx="1" presStyleCnt="2">
        <dgm:presLayoutVars>
          <dgm:bulletEnabled val="1"/>
        </dgm:presLayoutVars>
      </dgm:prSet>
      <dgm:spPr/>
      <dgm:t>
        <a:bodyPr/>
        <a:lstStyle/>
        <a:p>
          <a:endParaRPr lang="es-CL"/>
        </a:p>
      </dgm:t>
    </dgm:pt>
    <dgm:pt modelId="{8D76E989-8E05-40BF-B5CA-D861BAC75455}" type="pres">
      <dgm:prSet presAssocID="{B6954372-1759-418A-BCD6-99D723B2E454}" presName="childShp" presStyleLbl="bgAccFollowNode1" presStyleIdx="1" presStyleCnt="2" custScaleY="113010">
        <dgm:presLayoutVars>
          <dgm:bulletEnabled val="1"/>
        </dgm:presLayoutVars>
      </dgm:prSet>
      <dgm:spPr/>
      <dgm:t>
        <a:bodyPr/>
        <a:lstStyle/>
        <a:p>
          <a:endParaRPr lang="es-CL"/>
        </a:p>
      </dgm:t>
    </dgm:pt>
  </dgm:ptLst>
  <dgm:cxnLst>
    <dgm:cxn modelId="{360977CD-FE58-4F9C-A916-5E9A771A21FF}" type="presOf" srcId="{0ABD24C8-5CF0-4E2F-B626-0AEF4A831205}" destId="{E0612B1A-13D0-41DE-AC27-EEBC558084E8}" srcOrd="0" destOrd="1" presId="urn:microsoft.com/office/officeart/2005/8/layout/vList6"/>
    <dgm:cxn modelId="{B80D371B-3F40-4EAC-B2D2-EDF08803FDFE}" type="presOf" srcId="{9C3FCE2D-01F5-4106-8D2F-7232280D53AC}" destId="{E0612B1A-13D0-41DE-AC27-EEBC558084E8}" srcOrd="0" destOrd="0" presId="urn:microsoft.com/office/officeart/2005/8/layout/vList6"/>
    <dgm:cxn modelId="{72D02C2A-401C-4BAB-9688-AA47919753E2}" type="presOf" srcId="{8037E1D1-2BA4-4C22-A089-381E518028EA}" destId="{A23E4FFB-36B9-4540-9E71-DB0F80BC3D10}" srcOrd="0" destOrd="0" presId="urn:microsoft.com/office/officeart/2005/8/layout/vList6"/>
    <dgm:cxn modelId="{2396FF6E-01DD-4341-8F73-667D4EB162AF}" type="presOf" srcId="{389DDA22-6219-44FC-8390-F4EA2653900C}" destId="{8D76E989-8E05-40BF-B5CA-D861BAC75455}" srcOrd="0" destOrd="4" presId="urn:microsoft.com/office/officeart/2005/8/layout/vList6"/>
    <dgm:cxn modelId="{96E305B3-E288-4451-B052-B0A0951364BA}" type="presOf" srcId="{F3194527-4911-47F3-A48C-7981E73203E5}" destId="{8D76E989-8E05-40BF-B5CA-D861BAC75455}" srcOrd="0" destOrd="3" presId="urn:microsoft.com/office/officeart/2005/8/layout/vList6"/>
    <dgm:cxn modelId="{280A12EF-A2FC-4728-879A-5F56A2EE2A37}" srcId="{B6954372-1759-418A-BCD6-99D723B2E454}" destId="{389DDA22-6219-44FC-8390-F4EA2653900C}" srcOrd="4" destOrd="0" parTransId="{F9843C66-08D0-4CD9-A900-839876E1F445}" sibTransId="{B1733640-7386-40EE-ADB9-41E659B67CE2}"/>
    <dgm:cxn modelId="{D91E35E3-F514-4EED-B68D-E78B0B7BB764}" srcId="{244EBA64-72F6-46FA-9FF8-51ADD9D569A8}" destId="{3B76F46A-700F-4AF4-BACB-1EBB74C12CB4}" srcOrd="3" destOrd="0" parTransId="{19A73227-13F4-431F-89FE-8362AECAFF11}" sibTransId="{C0A4A9D8-9B1A-4EE1-88A2-70C653AF5EC1}"/>
    <dgm:cxn modelId="{B833B9E5-769D-48AC-A0DA-6A6970DBDB4B}" type="presOf" srcId="{B6954372-1759-418A-BCD6-99D723B2E454}" destId="{7B52DFF7-29AD-4238-ADEC-190184D381EE}" srcOrd="0" destOrd="0" presId="urn:microsoft.com/office/officeart/2005/8/layout/vList6"/>
    <dgm:cxn modelId="{2E037F3F-A77C-4CB6-85B9-666960720165}" type="presOf" srcId="{E21101E6-85BE-458D-A109-0FF364216D96}" destId="{8D76E989-8E05-40BF-B5CA-D861BAC75455}" srcOrd="0" destOrd="1" presId="urn:microsoft.com/office/officeart/2005/8/layout/vList6"/>
    <dgm:cxn modelId="{C7ED7B56-22F0-4F3F-A7DA-1C0411F0BF11}" srcId="{244EBA64-72F6-46FA-9FF8-51ADD9D569A8}" destId="{0ABD24C8-5CF0-4E2F-B626-0AEF4A831205}" srcOrd="1" destOrd="0" parTransId="{EAF2A0B8-EA7F-40A8-8E4A-2D2937139549}" sibTransId="{9644BECB-DFB8-47F1-A4C0-9DC434913865}"/>
    <dgm:cxn modelId="{80357CD5-EB04-42DE-9529-CED1ED074B99}" srcId="{B6954372-1759-418A-BCD6-99D723B2E454}" destId="{F3194527-4911-47F3-A48C-7981E73203E5}" srcOrd="3" destOrd="0" parTransId="{0D0FEB37-8BFD-4B70-AEBE-7978C80AD052}" sibTransId="{3EB63A89-8C7C-477E-B2BB-19B53C5B223C}"/>
    <dgm:cxn modelId="{E3463293-98D0-4859-B34A-A9EE3A27A7FA}" type="presOf" srcId="{A56259DB-245D-447A-8764-59DD35C9CDAB}" destId="{8D76E989-8E05-40BF-B5CA-D861BAC75455}" srcOrd="0" destOrd="2" presId="urn:microsoft.com/office/officeart/2005/8/layout/vList6"/>
    <dgm:cxn modelId="{CFBF415E-38C2-4587-895C-D1686E93DEEF}" srcId="{B6954372-1759-418A-BCD6-99D723B2E454}" destId="{65108975-58E2-4BC1-A92E-1EADA1B534A9}" srcOrd="0" destOrd="0" parTransId="{F5A06F2F-8DD6-4AAD-99FF-81143A2AAA5C}" sibTransId="{2781E23E-116B-4FFD-A75F-7DF1462ABC0E}"/>
    <dgm:cxn modelId="{9143E0C7-A092-425B-AF40-CF311A6A9DB9}" type="presOf" srcId="{3B76F46A-700F-4AF4-BACB-1EBB74C12CB4}" destId="{E0612B1A-13D0-41DE-AC27-EEBC558084E8}" srcOrd="0" destOrd="3" presId="urn:microsoft.com/office/officeart/2005/8/layout/vList6"/>
    <dgm:cxn modelId="{1D32A6D5-F0D0-4303-B522-B0E69BCC95A4}" type="presOf" srcId="{D4D6944F-F5CB-4699-9C0C-86D5A656A3F6}" destId="{E0612B1A-13D0-41DE-AC27-EEBC558084E8}" srcOrd="0" destOrd="2" presId="urn:microsoft.com/office/officeart/2005/8/layout/vList6"/>
    <dgm:cxn modelId="{C487A6E0-318A-4B72-B4AE-64A739BD7B05}" srcId="{244EBA64-72F6-46FA-9FF8-51ADD9D569A8}" destId="{D4D6944F-F5CB-4699-9C0C-86D5A656A3F6}" srcOrd="2" destOrd="0" parTransId="{1229109F-B2E6-4F66-9B8D-3191431A82CA}" sibTransId="{7AB4B5A7-80BB-4EDA-B475-797F21065122}"/>
    <dgm:cxn modelId="{5798358A-6FCC-4A24-A22E-12A24FFC26CB}" type="presOf" srcId="{65108975-58E2-4BC1-A92E-1EADA1B534A9}" destId="{8D76E989-8E05-40BF-B5CA-D861BAC75455}" srcOrd="0" destOrd="0" presId="urn:microsoft.com/office/officeart/2005/8/layout/vList6"/>
    <dgm:cxn modelId="{31CD81AA-54C8-4B6C-9A72-8D39C0971C44}" srcId="{8037E1D1-2BA4-4C22-A089-381E518028EA}" destId="{244EBA64-72F6-46FA-9FF8-51ADD9D569A8}" srcOrd="0" destOrd="0" parTransId="{9C4F7CC2-82EF-44EB-8074-872A606E93E7}" sibTransId="{1ADFDA51-6416-4FB1-92F3-BF34FCD9B290}"/>
    <dgm:cxn modelId="{963AE75D-7A81-4FD7-B472-50F42B24AAC2}" srcId="{B6954372-1759-418A-BCD6-99D723B2E454}" destId="{E21101E6-85BE-458D-A109-0FF364216D96}" srcOrd="1" destOrd="0" parTransId="{9F1D5003-EE59-4A4D-A086-E01191D7FB8A}" sibTransId="{3AE36459-E1E7-47F2-8212-9A1CE76BD5AD}"/>
    <dgm:cxn modelId="{884E0F47-6952-4444-9DC9-9714AAC90FFE}" srcId="{B6954372-1759-418A-BCD6-99D723B2E454}" destId="{A56259DB-245D-447A-8764-59DD35C9CDAB}" srcOrd="2" destOrd="0" parTransId="{094E9BFC-A491-4071-8AD0-9667CB5FDFB7}" sibTransId="{207EEAF3-6FA8-4173-9A29-727A59051B94}"/>
    <dgm:cxn modelId="{74FDE4EF-4E92-49E1-BF58-EC2D54A747D2}" type="presOf" srcId="{244EBA64-72F6-46FA-9FF8-51ADD9D569A8}" destId="{444C4C8F-8953-452A-9727-C338BED4E3C9}" srcOrd="0" destOrd="0" presId="urn:microsoft.com/office/officeart/2005/8/layout/vList6"/>
    <dgm:cxn modelId="{4D169F45-0C97-4C77-A506-BB94F5C39569}" srcId="{244EBA64-72F6-46FA-9FF8-51ADD9D569A8}" destId="{9C3FCE2D-01F5-4106-8D2F-7232280D53AC}" srcOrd="0" destOrd="0" parTransId="{1A7F07E8-D80F-46A1-A8FE-708D648A2814}" sibTransId="{2A031DC5-47F1-4BA2-A9EA-8691C5A45BC7}"/>
    <dgm:cxn modelId="{91E660AD-7E6D-455C-A088-FEA07ECF0C45}" srcId="{8037E1D1-2BA4-4C22-A089-381E518028EA}" destId="{B6954372-1759-418A-BCD6-99D723B2E454}" srcOrd="1" destOrd="0" parTransId="{E42D2D19-ECB6-4A0E-9D61-533862C9F7CE}" sibTransId="{8AACB132-6321-46BF-8B3B-691731108FD2}"/>
    <dgm:cxn modelId="{424740C9-F60F-41EC-8848-7463113E4F37}" type="presParOf" srcId="{A23E4FFB-36B9-4540-9E71-DB0F80BC3D10}" destId="{B551626A-24B6-4D02-94F8-FB8BC36A384B}" srcOrd="0" destOrd="0" presId="urn:microsoft.com/office/officeart/2005/8/layout/vList6"/>
    <dgm:cxn modelId="{74DBDA10-AD5B-4DA9-8738-52D6BE2021D4}" type="presParOf" srcId="{B551626A-24B6-4D02-94F8-FB8BC36A384B}" destId="{444C4C8F-8953-452A-9727-C338BED4E3C9}" srcOrd="0" destOrd="0" presId="urn:microsoft.com/office/officeart/2005/8/layout/vList6"/>
    <dgm:cxn modelId="{242A1446-19BB-4404-B53E-E4A32BD60271}" type="presParOf" srcId="{B551626A-24B6-4D02-94F8-FB8BC36A384B}" destId="{E0612B1A-13D0-41DE-AC27-EEBC558084E8}" srcOrd="1" destOrd="0" presId="urn:microsoft.com/office/officeart/2005/8/layout/vList6"/>
    <dgm:cxn modelId="{F54F917E-9C3E-44BF-A09E-7DB7FB517E7E}" type="presParOf" srcId="{A23E4FFB-36B9-4540-9E71-DB0F80BC3D10}" destId="{B7440A35-851D-434A-8C1A-7C4B78E10918}" srcOrd="1" destOrd="0" presId="urn:microsoft.com/office/officeart/2005/8/layout/vList6"/>
    <dgm:cxn modelId="{3A836A8A-4531-4750-BEC2-8B10059B0715}" type="presParOf" srcId="{A23E4FFB-36B9-4540-9E71-DB0F80BC3D10}" destId="{6EFBF2E7-0026-4EB1-9185-D80CD320490F}" srcOrd="2" destOrd="0" presId="urn:microsoft.com/office/officeart/2005/8/layout/vList6"/>
    <dgm:cxn modelId="{DE79ABE0-3476-4131-B18A-99DC9AE5FF8F}" type="presParOf" srcId="{6EFBF2E7-0026-4EB1-9185-D80CD320490F}" destId="{7B52DFF7-29AD-4238-ADEC-190184D381EE}" srcOrd="0" destOrd="0" presId="urn:microsoft.com/office/officeart/2005/8/layout/vList6"/>
    <dgm:cxn modelId="{108791DD-3B0D-4F3A-98F5-44C6794D627B}" type="presParOf" srcId="{6EFBF2E7-0026-4EB1-9185-D80CD320490F}" destId="{8D76E989-8E05-40BF-B5CA-D861BAC7545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6E3D59-3591-4E72-9D2F-ADB54CD4F5A6}" type="doc">
      <dgm:prSet loTypeId="urn:microsoft.com/office/officeart/2005/8/layout/default" loCatId="list" qsTypeId="urn:microsoft.com/office/officeart/2005/8/quickstyle/3d7" qsCatId="3D" csTypeId="urn:microsoft.com/office/officeart/2005/8/colors/accent1_2" csCatId="accent1" phldr="1"/>
      <dgm:spPr/>
      <dgm:t>
        <a:bodyPr/>
        <a:lstStyle/>
        <a:p>
          <a:endParaRPr lang="es-CL"/>
        </a:p>
      </dgm:t>
    </dgm:pt>
    <dgm:pt modelId="{BB9EB4E8-1D09-4042-8409-0D7C999AD164}" type="pres">
      <dgm:prSet presAssocID="{E16E3D59-3591-4E72-9D2F-ADB54CD4F5A6}" presName="diagram" presStyleCnt="0">
        <dgm:presLayoutVars>
          <dgm:dir/>
          <dgm:resizeHandles val="exact"/>
        </dgm:presLayoutVars>
      </dgm:prSet>
      <dgm:spPr/>
      <dgm:t>
        <a:bodyPr/>
        <a:lstStyle/>
        <a:p>
          <a:endParaRPr lang="es-CL"/>
        </a:p>
      </dgm:t>
    </dgm:pt>
  </dgm:ptLst>
  <dgm:cxnLst>
    <dgm:cxn modelId="{05447770-A2E8-467B-AC60-222536A0FA8C}" type="presOf" srcId="{E16E3D59-3591-4E72-9D2F-ADB54CD4F5A6}" destId="{BB9EB4E8-1D09-4042-8409-0D7C999AD16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DD24E-0185-41A4-B0FC-6FB8454B4DA4}">
      <dsp:nvSpPr>
        <dsp:cNvPr id="0" name=""/>
        <dsp:cNvSpPr/>
      </dsp:nvSpPr>
      <dsp:spPr>
        <a:xfrm>
          <a:off x="99174" y="-175275"/>
          <a:ext cx="2591131" cy="4815047"/>
        </a:xfrm>
        <a:prstGeom prst="roundRect">
          <a:avLst>
            <a:gd name="adj" fmla="val 5000"/>
          </a:avLst>
        </a:prstGeom>
        <a:solidFill>
          <a:schemeClr val="accent2">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es-CL" sz="3100" kern="1200" dirty="0"/>
        </a:p>
      </dsp:txBody>
      <dsp:txXfrm rot="16200000">
        <a:off x="-1615881" y="1539780"/>
        <a:ext cx="3948339" cy="518226"/>
      </dsp:txXfrm>
    </dsp:sp>
    <dsp:sp modelId="{E8B6983B-BA98-42AC-A8D5-402D625F7E4E}">
      <dsp:nvSpPr>
        <dsp:cNvPr id="0" name=""/>
        <dsp:cNvSpPr/>
      </dsp:nvSpPr>
      <dsp:spPr>
        <a:xfrm>
          <a:off x="628747" y="-175275"/>
          <a:ext cx="1930393" cy="4815047"/>
        </a:xfrm>
        <a:prstGeom prst="rect">
          <a:avLst/>
        </a:prstGeom>
        <a:no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78867" rIns="0" bIns="0" numCol="1" spcCol="1270" anchor="t" anchorCtr="0">
          <a:noAutofit/>
        </a:bodyPr>
        <a:lstStyle/>
        <a:p>
          <a:pPr lvl="0" algn="l" defTabSz="1022350">
            <a:lnSpc>
              <a:spcPct val="90000"/>
            </a:lnSpc>
            <a:spcBef>
              <a:spcPct val="0"/>
            </a:spcBef>
            <a:spcAft>
              <a:spcPct val="35000"/>
            </a:spcAft>
          </a:pPr>
          <a:endParaRPr lang="es-CL" sz="2300" kern="1200" dirty="0"/>
        </a:p>
        <a:p>
          <a:pPr lvl="0" algn="l" defTabSz="1022350">
            <a:lnSpc>
              <a:spcPct val="90000"/>
            </a:lnSpc>
            <a:spcBef>
              <a:spcPct val="0"/>
            </a:spcBef>
            <a:spcAft>
              <a:spcPct val="35000"/>
            </a:spcAft>
          </a:pPr>
          <a:endParaRPr lang="es-CL" sz="2300" kern="1200" dirty="0"/>
        </a:p>
        <a:p>
          <a:pPr lvl="0" algn="l" defTabSz="1022350">
            <a:lnSpc>
              <a:spcPct val="90000"/>
            </a:lnSpc>
            <a:spcBef>
              <a:spcPct val="0"/>
            </a:spcBef>
            <a:spcAft>
              <a:spcPct val="35000"/>
            </a:spcAft>
          </a:pPr>
          <a:r>
            <a:rPr lang="es-CL" sz="2300" kern="1200" dirty="0"/>
            <a:t>A partir del 02 de Noviembre al 30 de Diciembre</a:t>
          </a:r>
        </a:p>
      </dsp:txBody>
      <dsp:txXfrm>
        <a:off x="628747" y="-175275"/>
        <a:ext cx="1930393" cy="4815047"/>
      </dsp:txXfrm>
    </dsp:sp>
    <dsp:sp modelId="{3E9737D9-AC38-41AC-8E03-45DDB4768509}">
      <dsp:nvSpPr>
        <dsp:cNvPr id="0" name=""/>
        <dsp:cNvSpPr/>
      </dsp:nvSpPr>
      <dsp:spPr>
        <a:xfrm>
          <a:off x="2747539" y="-175275"/>
          <a:ext cx="2761485" cy="4784647"/>
        </a:xfrm>
        <a:prstGeom prst="roundRect">
          <a:avLst>
            <a:gd name="adj" fmla="val 5000"/>
          </a:avLst>
        </a:prstGeom>
        <a:solidFill>
          <a:schemeClr val="accent3">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endParaRPr lang="es-CL" sz="3300" kern="1200" dirty="0"/>
        </a:p>
      </dsp:txBody>
      <dsp:txXfrm rot="16200000">
        <a:off x="1061982" y="1510281"/>
        <a:ext cx="3923411" cy="552297"/>
      </dsp:txXfrm>
    </dsp:sp>
    <dsp:sp modelId="{89538F15-B23A-4E72-B0E8-EBFB8A970D98}">
      <dsp:nvSpPr>
        <dsp:cNvPr id="0" name=""/>
        <dsp:cNvSpPr/>
      </dsp:nvSpPr>
      <dsp:spPr>
        <a:xfrm rot="5400000">
          <a:off x="2462220" y="2446026"/>
          <a:ext cx="484692" cy="412145"/>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3B8A826-D7D2-465F-B3AA-619B0BE48591}">
      <dsp:nvSpPr>
        <dsp:cNvPr id="0" name=""/>
        <dsp:cNvSpPr/>
      </dsp:nvSpPr>
      <dsp:spPr>
        <a:xfrm>
          <a:off x="3298832" y="-175275"/>
          <a:ext cx="2057306" cy="4784647"/>
        </a:xfrm>
        <a:prstGeom prst="rect">
          <a:avLst/>
        </a:prstGeom>
        <a:no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78867" rIns="0" bIns="0" numCol="1" spcCol="1270" anchor="t" anchorCtr="0">
          <a:noAutofit/>
        </a:bodyPr>
        <a:lstStyle/>
        <a:p>
          <a:pPr lvl="0" algn="l" defTabSz="1022350">
            <a:lnSpc>
              <a:spcPct val="90000"/>
            </a:lnSpc>
            <a:spcBef>
              <a:spcPct val="0"/>
            </a:spcBef>
            <a:spcAft>
              <a:spcPct val="35000"/>
            </a:spcAft>
          </a:pPr>
          <a:endParaRPr lang="es-CL" sz="2300" kern="1200" dirty="0" smtClean="0"/>
        </a:p>
        <a:p>
          <a:pPr lvl="0" algn="l" defTabSz="1022350">
            <a:lnSpc>
              <a:spcPct val="90000"/>
            </a:lnSpc>
            <a:spcBef>
              <a:spcPct val="0"/>
            </a:spcBef>
            <a:spcAft>
              <a:spcPct val="35000"/>
            </a:spcAft>
          </a:pPr>
          <a:r>
            <a:rPr lang="es-CL" sz="2300" kern="1200" dirty="0" smtClean="0"/>
            <a:t>Inscripciones </a:t>
          </a:r>
          <a:r>
            <a:rPr lang="es-CL" sz="2300" kern="1200" dirty="0"/>
            <a:t>Sistema online página: </a:t>
          </a:r>
          <a:r>
            <a:rPr lang="es-CL" sz="2300" kern="1200" dirty="0">
              <a:hlinkClick xmlns:r="http://schemas.openxmlformats.org/officeDocument/2006/relationships" r:id="rId1"/>
            </a:rPr>
            <a:t>www.Junji.Gob.cl</a:t>
          </a:r>
          <a:r>
            <a:rPr lang="es-CL" sz="2300" kern="1200" dirty="0"/>
            <a:t> y de manera presencial dos veces a la semana en el Jardín Infantil</a:t>
          </a:r>
        </a:p>
      </dsp:txBody>
      <dsp:txXfrm>
        <a:off x="3298832" y="-175275"/>
        <a:ext cx="2057306" cy="4784647"/>
      </dsp:txXfrm>
    </dsp:sp>
    <dsp:sp modelId="{3675FB3E-985D-40D1-BCC1-B810982814F7}">
      <dsp:nvSpPr>
        <dsp:cNvPr id="0" name=""/>
        <dsp:cNvSpPr/>
      </dsp:nvSpPr>
      <dsp:spPr>
        <a:xfrm>
          <a:off x="5472619" y="-159283"/>
          <a:ext cx="2747637" cy="4623779"/>
        </a:xfrm>
        <a:prstGeom prst="roundRect">
          <a:avLst>
            <a:gd name="adj" fmla="val 5000"/>
          </a:avLst>
        </a:prstGeom>
        <a:solidFill>
          <a:schemeClr val="accent4">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endParaRPr lang="es-CL" sz="3300" kern="1200" dirty="0"/>
        </a:p>
      </dsp:txBody>
      <dsp:txXfrm rot="16200000">
        <a:off x="3851633" y="1461702"/>
        <a:ext cx="3791498" cy="549527"/>
      </dsp:txXfrm>
    </dsp:sp>
    <dsp:sp modelId="{B8F51D69-71CE-4272-B462-20B6860B7A73}">
      <dsp:nvSpPr>
        <dsp:cNvPr id="0" name=""/>
        <dsp:cNvSpPr/>
      </dsp:nvSpPr>
      <dsp:spPr>
        <a:xfrm rot="5400000">
          <a:off x="5319873" y="2446026"/>
          <a:ext cx="484692" cy="412145"/>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2E3909A-5BC4-45B7-86E9-18A6AD1D88F7}">
      <dsp:nvSpPr>
        <dsp:cNvPr id="0" name=""/>
        <dsp:cNvSpPr/>
      </dsp:nvSpPr>
      <dsp:spPr>
        <a:xfrm>
          <a:off x="6022146" y="-159283"/>
          <a:ext cx="2046989" cy="4623779"/>
        </a:xfrm>
        <a:prstGeom prst="rect">
          <a:avLst/>
        </a:prstGeom>
        <a:no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27432" rIns="0" bIns="0" numCol="1" spcCol="1270" anchor="t" anchorCtr="0">
          <a:noAutofit/>
        </a:bodyPr>
        <a:lstStyle/>
        <a:p>
          <a:pPr lvl="0" algn="l" defTabSz="355600">
            <a:lnSpc>
              <a:spcPct val="90000"/>
            </a:lnSpc>
            <a:spcBef>
              <a:spcPct val="0"/>
            </a:spcBef>
            <a:spcAft>
              <a:spcPct val="35000"/>
            </a:spcAft>
          </a:pPr>
          <a:endParaRPr lang="es-CL" sz="800" kern="1200" dirty="0" smtClean="0"/>
        </a:p>
        <a:p>
          <a:pPr lvl="0" algn="l" defTabSz="355600">
            <a:lnSpc>
              <a:spcPct val="90000"/>
            </a:lnSpc>
            <a:spcBef>
              <a:spcPct val="0"/>
            </a:spcBef>
            <a:spcAft>
              <a:spcPct val="35000"/>
            </a:spcAft>
          </a:pPr>
          <a:r>
            <a:rPr lang="es-CL" sz="2200" kern="1200" dirty="0" smtClean="0"/>
            <a:t>Párvulos </a:t>
          </a:r>
          <a:r>
            <a:rPr lang="es-CL" sz="2200" kern="1200" dirty="0"/>
            <a:t>antiguos deben confirmar matrícula al momento de retirar canastas para evitar mucha concurrencia en el jardín. </a:t>
          </a:r>
          <a:endParaRPr lang="es-CL" sz="2200" kern="1200" dirty="0" smtClean="0"/>
        </a:p>
        <a:p>
          <a:pPr lvl="0" algn="l" defTabSz="355600">
            <a:lnSpc>
              <a:spcPct val="90000"/>
            </a:lnSpc>
            <a:spcBef>
              <a:spcPct val="0"/>
            </a:spcBef>
            <a:spcAft>
              <a:spcPct val="35000"/>
            </a:spcAft>
          </a:pPr>
          <a:r>
            <a:rPr lang="es-CL" sz="2200" kern="1200" dirty="0" smtClean="0"/>
            <a:t>Se </a:t>
          </a:r>
          <a:r>
            <a:rPr lang="es-CL" sz="2200" kern="1200" dirty="0"/>
            <a:t>realizará un formato especial por la Asistente Social.</a:t>
          </a:r>
        </a:p>
      </dsp:txBody>
      <dsp:txXfrm>
        <a:off x="6022146" y="-159283"/>
        <a:ext cx="2046989" cy="4623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96A92-628A-4B18-84D1-C317502343B7}">
      <dsp:nvSpPr>
        <dsp:cNvPr id="0" name=""/>
        <dsp:cNvSpPr/>
      </dsp:nvSpPr>
      <dsp:spPr>
        <a:xfrm>
          <a:off x="3291839" y="552"/>
          <a:ext cx="4937760" cy="2154694"/>
        </a:xfrm>
        <a:prstGeom prst="rightArrow">
          <a:avLst>
            <a:gd name="adj1" fmla="val 75000"/>
            <a:gd name="adj2" fmla="val 50000"/>
          </a:avLst>
        </a:prstGeom>
        <a:gradFill rotWithShape="1">
          <a:gsLst>
            <a:gs pos="0">
              <a:schemeClr val="accent4">
                <a:tint val="30000"/>
                <a:satMod val="250000"/>
              </a:schemeClr>
            </a:gs>
            <a:gs pos="72000">
              <a:schemeClr val="accent4">
                <a:tint val="75000"/>
                <a:satMod val="210000"/>
              </a:schemeClr>
            </a:gs>
            <a:gs pos="100000">
              <a:schemeClr val="accent4">
                <a:tint val="85000"/>
                <a:satMod val="210000"/>
              </a:schemeClr>
            </a:gs>
          </a:gsLst>
          <a:lin ang="5400000" scaled="1"/>
        </a:gradFill>
        <a:ln w="10000" cap="flat" cmpd="sng" algn="ctr">
          <a:solidFill>
            <a:schemeClr val="accent4"/>
          </a:solidFill>
          <a:prstDash val="solid"/>
        </a:ln>
        <a:effectLst>
          <a:outerShdw blurRad="76200" dist="50800" dir="5400000" rotWithShape="0">
            <a:srgbClr val="4E3B30">
              <a:alpha val="6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CL" sz="2100" kern="1200" dirty="0"/>
            <a:t>Reunión Vicaria </a:t>
          </a:r>
        </a:p>
        <a:p>
          <a:pPr marL="228600" lvl="1" indent="-228600" algn="l" defTabSz="933450">
            <a:lnSpc>
              <a:spcPct val="90000"/>
            </a:lnSpc>
            <a:spcBef>
              <a:spcPct val="0"/>
            </a:spcBef>
            <a:spcAft>
              <a:spcPct val="15000"/>
            </a:spcAft>
            <a:buChar char="••"/>
          </a:pPr>
          <a:r>
            <a:rPr lang="es-CL" sz="2100" kern="1200" dirty="0"/>
            <a:t>Reunión Equipo Pastoral J. Fabiola</a:t>
          </a:r>
        </a:p>
        <a:p>
          <a:pPr marL="228600" lvl="1" indent="-228600" algn="l" defTabSz="933450">
            <a:lnSpc>
              <a:spcPct val="90000"/>
            </a:lnSpc>
            <a:spcBef>
              <a:spcPct val="0"/>
            </a:spcBef>
            <a:spcAft>
              <a:spcPct val="15000"/>
            </a:spcAft>
            <a:buChar char="••"/>
          </a:pPr>
          <a:r>
            <a:rPr lang="es-CL" sz="2100" kern="1200" dirty="0"/>
            <a:t>Reunión Encargado Pastoral</a:t>
          </a:r>
        </a:p>
        <a:p>
          <a:pPr marL="228600" lvl="1" indent="-228600" algn="l" defTabSz="933450">
            <a:lnSpc>
              <a:spcPct val="90000"/>
            </a:lnSpc>
            <a:spcBef>
              <a:spcPct val="0"/>
            </a:spcBef>
            <a:spcAft>
              <a:spcPct val="15000"/>
            </a:spcAft>
            <a:buChar char="••"/>
          </a:pPr>
          <a:r>
            <a:rPr lang="es-CL" sz="2100" kern="1200" dirty="0"/>
            <a:t>Reunión de Seguimiento Pastoral</a:t>
          </a:r>
        </a:p>
      </dsp:txBody>
      <dsp:txXfrm>
        <a:off x="3291839" y="269889"/>
        <a:ext cx="4129750" cy="1616020"/>
      </dsp:txXfrm>
    </dsp:sp>
    <dsp:sp modelId="{777128C3-2018-4959-8918-D08A3D48D22C}">
      <dsp:nvSpPr>
        <dsp:cNvPr id="0" name=""/>
        <dsp:cNvSpPr/>
      </dsp:nvSpPr>
      <dsp:spPr>
        <a:xfrm>
          <a:off x="0" y="552"/>
          <a:ext cx="3291840" cy="2154694"/>
        </a:xfrm>
        <a:prstGeom prst="round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CL" sz="3300" kern="1200" dirty="0"/>
            <a:t>PARTICIPACION EN REUNION </a:t>
          </a:r>
        </a:p>
      </dsp:txBody>
      <dsp:txXfrm>
        <a:off x="105183" y="105735"/>
        <a:ext cx="3081474" cy="1944328"/>
      </dsp:txXfrm>
    </dsp:sp>
    <dsp:sp modelId="{E2328DB3-6255-4745-A276-8F9CED9E2843}">
      <dsp:nvSpPr>
        <dsp:cNvPr id="0" name=""/>
        <dsp:cNvSpPr/>
      </dsp:nvSpPr>
      <dsp:spPr>
        <a:xfrm>
          <a:off x="3291839" y="2370716"/>
          <a:ext cx="4937760" cy="2154694"/>
        </a:xfrm>
        <a:prstGeom prst="rightArrow">
          <a:avLst>
            <a:gd name="adj1" fmla="val 75000"/>
            <a:gd name="adj2" fmla="val 50000"/>
          </a:avLst>
        </a:prstGeom>
        <a:solidFill>
          <a:schemeClr val="accent4"/>
        </a:solidFill>
        <a:ln w="38100" cap="flat" cmpd="sng" algn="ctr">
          <a:solidFill>
            <a:schemeClr val="lt1"/>
          </a:solidFill>
          <a:prstDash val="solid"/>
        </a:ln>
        <a:effectLst>
          <a:outerShdw blurRad="76200" dist="50800" dir="5400000" rotWithShape="0">
            <a:srgbClr val="4E3B30">
              <a:alpha val="60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endParaRPr lang="es-CL" sz="2100" kern="1200" dirty="0"/>
        </a:p>
        <a:p>
          <a:pPr marL="228600" lvl="1" indent="-228600" algn="l" defTabSz="933450">
            <a:lnSpc>
              <a:spcPct val="90000"/>
            </a:lnSpc>
            <a:spcBef>
              <a:spcPct val="0"/>
            </a:spcBef>
            <a:spcAft>
              <a:spcPct val="15000"/>
            </a:spcAft>
            <a:buChar char="••"/>
          </a:pPr>
          <a:r>
            <a:rPr lang="es-CL" sz="2100" kern="1200" dirty="0"/>
            <a:t>CANTOS PARA </a:t>
          </a:r>
          <a:r>
            <a:rPr lang="es-CL" sz="2100" kern="1200" dirty="0" smtClean="0"/>
            <a:t>CELEBRACIONES </a:t>
          </a:r>
          <a:endParaRPr lang="es-CL" sz="2100" kern="1200" dirty="0"/>
        </a:p>
        <a:p>
          <a:pPr marL="228600" lvl="1" indent="-228600" algn="l" defTabSz="933450">
            <a:lnSpc>
              <a:spcPct val="90000"/>
            </a:lnSpc>
            <a:spcBef>
              <a:spcPct val="0"/>
            </a:spcBef>
            <a:spcAft>
              <a:spcPct val="15000"/>
            </a:spcAft>
            <a:buChar char="••"/>
          </a:pPr>
          <a:r>
            <a:rPr lang="es-CL" sz="2100" kern="1200" dirty="0"/>
            <a:t>VIDEOS  </a:t>
          </a:r>
        </a:p>
        <a:p>
          <a:pPr marL="228600" lvl="1" indent="-228600" algn="l" defTabSz="933450">
            <a:lnSpc>
              <a:spcPct val="90000"/>
            </a:lnSpc>
            <a:spcBef>
              <a:spcPct val="0"/>
            </a:spcBef>
            <a:spcAft>
              <a:spcPct val="15000"/>
            </a:spcAft>
            <a:buChar char="••"/>
          </a:pPr>
          <a:r>
            <a:rPr lang="es-CL" sz="2100" kern="1200" dirty="0"/>
            <a:t> FIESTA DE LA LUZ</a:t>
          </a:r>
        </a:p>
      </dsp:txBody>
      <dsp:txXfrm>
        <a:off x="3291839" y="2640053"/>
        <a:ext cx="4129750" cy="1616020"/>
      </dsp:txXfrm>
    </dsp:sp>
    <dsp:sp modelId="{A337E085-B974-4C64-AEA1-29B596AAD43A}">
      <dsp:nvSpPr>
        <dsp:cNvPr id="0" name=""/>
        <dsp:cNvSpPr/>
      </dsp:nvSpPr>
      <dsp:spPr>
        <a:xfrm>
          <a:off x="0" y="2370716"/>
          <a:ext cx="3291840" cy="2154694"/>
        </a:xfrm>
        <a:prstGeom prst="roundRect">
          <a:avLst/>
        </a:prstGeom>
        <a:gradFill rotWithShape="1">
          <a:gsLst>
            <a:gs pos="0">
              <a:schemeClr val="accent4">
                <a:tint val="30000"/>
                <a:satMod val="250000"/>
              </a:schemeClr>
            </a:gs>
            <a:gs pos="72000">
              <a:schemeClr val="accent4">
                <a:tint val="75000"/>
                <a:satMod val="210000"/>
              </a:schemeClr>
            </a:gs>
            <a:gs pos="100000">
              <a:schemeClr val="accent4">
                <a:tint val="85000"/>
                <a:satMod val="210000"/>
              </a:schemeClr>
            </a:gs>
          </a:gsLst>
          <a:lin ang="5400000" scaled="1"/>
        </a:gradFill>
        <a:ln w="10000" cap="flat" cmpd="sng" algn="ctr">
          <a:solidFill>
            <a:schemeClr val="accent4"/>
          </a:solidFill>
          <a:prstDash val="solid"/>
        </a:ln>
        <a:effectLst>
          <a:outerShdw blurRad="76200" dist="50800" dir="5400000" rotWithShape="0">
            <a:srgbClr val="4E3B30">
              <a:alpha val="6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CL" sz="3300" kern="1200" dirty="0"/>
            <a:t>Niños –Niñas </a:t>
          </a:r>
        </a:p>
      </dsp:txBody>
      <dsp:txXfrm>
        <a:off x="105183" y="2475899"/>
        <a:ext cx="3081474" cy="1944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12B1A-13D0-41DE-AC27-EEBC558084E8}">
      <dsp:nvSpPr>
        <dsp:cNvPr id="0" name=""/>
        <dsp:cNvSpPr/>
      </dsp:nvSpPr>
      <dsp:spPr>
        <a:xfrm>
          <a:off x="3293446" y="1748"/>
          <a:ext cx="4928120" cy="2132947"/>
        </a:xfrm>
        <a:prstGeom prst="rightArrow">
          <a:avLst>
            <a:gd name="adj1" fmla="val 75000"/>
            <a:gd name="adj2" fmla="val 50000"/>
          </a:avLst>
        </a:prstGeom>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CL" sz="1800" kern="1200" dirty="0"/>
            <a:t>EVANGELIO  DEL DIA</a:t>
          </a:r>
        </a:p>
        <a:p>
          <a:pPr marL="171450" lvl="1" indent="-171450" algn="l" defTabSz="800100">
            <a:lnSpc>
              <a:spcPct val="90000"/>
            </a:lnSpc>
            <a:spcBef>
              <a:spcPct val="0"/>
            </a:spcBef>
            <a:spcAft>
              <a:spcPct val="15000"/>
            </a:spcAft>
            <a:buChar char="••"/>
          </a:pPr>
          <a:r>
            <a:rPr lang="es-CL" sz="1800" kern="1200" dirty="0"/>
            <a:t>BOLETINES</a:t>
          </a:r>
        </a:p>
        <a:p>
          <a:pPr marL="171450" lvl="1" indent="-171450" algn="l" defTabSz="800100">
            <a:lnSpc>
              <a:spcPct val="90000"/>
            </a:lnSpc>
            <a:spcBef>
              <a:spcPct val="0"/>
            </a:spcBef>
            <a:spcAft>
              <a:spcPct val="15000"/>
            </a:spcAft>
            <a:buChar char="••"/>
          </a:pPr>
          <a:r>
            <a:rPr lang="es-CL" sz="1800" kern="1200" dirty="0" smtClean="0"/>
            <a:t>LITURGIA   </a:t>
          </a:r>
          <a:r>
            <a:rPr lang="es-CL" sz="1800" kern="1200" dirty="0"/>
            <a:t>SAN FRANCISCO ASIS BENDICION DE LAS </a:t>
          </a:r>
          <a:r>
            <a:rPr lang="es-CL" sz="1800" kern="1200" dirty="0" smtClean="0"/>
            <a:t>MASCOTAS  </a:t>
          </a:r>
          <a:endParaRPr lang="es-CL" sz="1800" kern="1200" dirty="0"/>
        </a:p>
        <a:p>
          <a:pPr marL="171450" lvl="1" indent="-171450" algn="l" defTabSz="800100">
            <a:lnSpc>
              <a:spcPct val="90000"/>
            </a:lnSpc>
            <a:spcBef>
              <a:spcPct val="0"/>
            </a:spcBef>
            <a:spcAft>
              <a:spcPct val="15000"/>
            </a:spcAft>
            <a:buChar char="••"/>
          </a:pPr>
          <a:r>
            <a:rPr lang="es-CL" sz="1800" kern="1200" dirty="0"/>
            <a:t> LITURGIA DIA DE LOS ABUELITOS </a:t>
          </a:r>
        </a:p>
      </dsp:txBody>
      <dsp:txXfrm>
        <a:off x="3293446" y="268366"/>
        <a:ext cx="4128265" cy="1599711"/>
      </dsp:txXfrm>
    </dsp:sp>
    <dsp:sp modelId="{444C4C8F-8953-452A-9727-C338BED4E3C9}">
      <dsp:nvSpPr>
        <dsp:cNvPr id="0" name=""/>
        <dsp:cNvSpPr/>
      </dsp:nvSpPr>
      <dsp:spPr>
        <a:xfrm>
          <a:off x="8032" y="96952"/>
          <a:ext cx="3285413" cy="1942539"/>
        </a:xfrm>
        <a:prstGeom prst="roundRect">
          <a:avLst/>
        </a:prstGeom>
        <a:solidFill>
          <a:schemeClr val="accent2"/>
        </a:solidFill>
        <a:ln w="38100" cap="flat" cmpd="sng" algn="ctr">
          <a:solidFill>
            <a:schemeClr val="lt1"/>
          </a:solidFill>
          <a:prstDash val="solid"/>
        </a:ln>
        <a:effectLst>
          <a:outerShdw blurRad="76200" dist="50800" dir="5400000" rotWithShape="0">
            <a:srgbClr val="4E3B30">
              <a:alpha val="6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s-CL" sz="3900" kern="1200" dirty="0"/>
            <a:t>FAMILIA </a:t>
          </a:r>
        </a:p>
      </dsp:txBody>
      <dsp:txXfrm>
        <a:off x="102859" y="191779"/>
        <a:ext cx="3095759" cy="1752885"/>
      </dsp:txXfrm>
    </dsp:sp>
    <dsp:sp modelId="{8D76E989-8E05-40BF-B5CA-D861BAC75455}">
      <dsp:nvSpPr>
        <dsp:cNvPr id="0" name=""/>
        <dsp:cNvSpPr/>
      </dsp:nvSpPr>
      <dsp:spPr>
        <a:xfrm>
          <a:off x="3293446" y="2328950"/>
          <a:ext cx="4928120" cy="2195264"/>
        </a:xfrm>
        <a:prstGeom prst="rightArrow">
          <a:avLst>
            <a:gd name="adj1" fmla="val 75000"/>
            <a:gd name="adj2" fmla="val 50000"/>
          </a:avLst>
        </a:prstGeom>
        <a:solidFill>
          <a:schemeClr val="accent2"/>
        </a:solidFill>
        <a:ln w="38100" cap="flat" cmpd="sng" algn="ctr">
          <a:solidFill>
            <a:schemeClr val="lt1"/>
          </a:solidFill>
          <a:prstDash val="solid"/>
        </a:ln>
        <a:effectLst>
          <a:outerShdw blurRad="76200" dist="50800" dir="5400000" rotWithShape="0">
            <a:srgbClr val="4E3B30">
              <a:alpha val="6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CL" sz="1800" kern="1200" dirty="0"/>
            <a:t>EVANGELIO DIARIO</a:t>
          </a:r>
        </a:p>
        <a:p>
          <a:pPr marL="171450" lvl="1" indent="-171450" algn="l" defTabSz="800100">
            <a:lnSpc>
              <a:spcPct val="90000"/>
            </a:lnSpc>
            <a:spcBef>
              <a:spcPct val="0"/>
            </a:spcBef>
            <a:spcAft>
              <a:spcPct val="15000"/>
            </a:spcAft>
            <a:buChar char="••"/>
          </a:pPr>
          <a:r>
            <a:rPr lang="es-CL" sz="1800" kern="1200" dirty="0"/>
            <a:t>LITURGIA </a:t>
          </a:r>
        </a:p>
        <a:p>
          <a:pPr marL="171450" lvl="1" indent="-171450" algn="l" defTabSz="800100">
            <a:lnSpc>
              <a:spcPct val="90000"/>
            </a:lnSpc>
            <a:spcBef>
              <a:spcPct val="0"/>
            </a:spcBef>
            <a:spcAft>
              <a:spcPct val="15000"/>
            </a:spcAft>
            <a:buChar char="••"/>
          </a:pPr>
          <a:r>
            <a:rPr lang="es-CL" sz="1800" kern="1200" dirty="0"/>
            <a:t>EUCARISTIA DIA DEL PROFESOR </a:t>
          </a:r>
        </a:p>
        <a:p>
          <a:pPr marL="171450" lvl="1" indent="-171450" algn="l" defTabSz="800100">
            <a:lnSpc>
              <a:spcPct val="90000"/>
            </a:lnSpc>
            <a:spcBef>
              <a:spcPct val="0"/>
            </a:spcBef>
            <a:spcAft>
              <a:spcPct val="15000"/>
            </a:spcAft>
            <a:buChar char="••"/>
          </a:pPr>
          <a:r>
            <a:rPr lang="es-CL" sz="1800" kern="1200" dirty="0"/>
            <a:t>BOLETIN </a:t>
          </a:r>
        </a:p>
        <a:p>
          <a:pPr marL="171450" lvl="1" indent="-171450" algn="l" defTabSz="800100">
            <a:lnSpc>
              <a:spcPct val="90000"/>
            </a:lnSpc>
            <a:spcBef>
              <a:spcPct val="0"/>
            </a:spcBef>
            <a:spcAft>
              <a:spcPct val="15000"/>
            </a:spcAft>
            <a:buChar char="••"/>
          </a:pPr>
          <a:r>
            <a:rPr lang="es-CL" sz="1800" kern="1200" dirty="0"/>
            <a:t>ENCUENTRO DE ORACION  “DESDE MI FRAGILIDAD “</a:t>
          </a:r>
        </a:p>
      </dsp:txBody>
      <dsp:txXfrm>
        <a:off x="3293446" y="2603358"/>
        <a:ext cx="4104896" cy="1646448"/>
      </dsp:txXfrm>
    </dsp:sp>
    <dsp:sp modelId="{7B52DFF7-29AD-4238-ADEC-190184D381EE}">
      <dsp:nvSpPr>
        <dsp:cNvPr id="0" name=""/>
        <dsp:cNvSpPr/>
      </dsp:nvSpPr>
      <dsp:spPr>
        <a:xfrm>
          <a:off x="8032" y="2455312"/>
          <a:ext cx="3285413" cy="1942539"/>
        </a:xfrm>
        <a:prstGeom prst="roundRect">
          <a:avLst/>
        </a:prstGeom>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s-CL" sz="3900" kern="1200" dirty="0"/>
            <a:t>COMUNIDAD</a:t>
          </a:r>
        </a:p>
      </dsp:txBody>
      <dsp:txXfrm>
        <a:off x="102859" y="2550139"/>
        <a:ext cx="3095759" cy="1752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3C220-98EA-48A5-9E0E-E9DAF075A0CD}" type="datetimeFigureOut">
              <a:rPr lang="es-CL" smtClean="0"/>
              <a:pPr/>
              <a:t>13-11-2020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F05415-6505-4FF5-87FF-3140ABEE1B33}" type="slidenum">
              <a:rPr lang="es-CL" smtClean="0"/>
              <a:pPr/>
              <a:t>‹Nº›</a:t>
            </a:fld>
            <a:endParaRPr lang="es-CL"/>
          </a:p>
        </p:txBody>
      </p:sp>
    </p:spTree>
    <p:extLst>
      <p:ext uri="{BB962C8B-B14F-4D97-AF65-F5344CB8AC3E}">
        <p14:creationId xmlns:p14="http://schemas.microsoft.com/office/powerpoint/2010/main" val="235079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151BCB3A-58B8-48AE-BF8F-B37B42648258}" type="datetimeFigureOut">
              <a:rPr lang="es-CL" smtClean="0"/>
              <a:pPr/>
              <a:t>13-11-2020</a:t>
            </a:fld>
            <a:endParaRPr lang="es-CL"/>
          </a:p>
        </p:txBody>
      </p:sp>
      <p:sp>
        <p:nvSpPr>
          <p:cNvPr id="2" name="1 Marcador de pie de página"/>
          <p:cNvSpPr>
            <a:spLocks noGrp="1"/>
          </p:cNvSpPr>
          <p:nvPr>
            <p:ph type="ftr" sz="quarter" idx="11"/>
          </p:nvPr>
        </p:nvSpPr>
        <p:spPr/>
        <p:txBody>
          <a:bodyPr/>
          <a:lstStyle/>
          <a:p>
            <a:endParaRPr lang="es-CL"/>
          </a:p>
        </p:txBody>
      </p:sp>
      <p:sp>
        <p:nvSpPr>
          <p:cNvPr id="15" name="14 Marcador de número de diapositiva"/>
          <p:cNvSpPr>
            <a:spLocks noGrp="1"/>
          </p:cNvSpPr>
          <p:nvPr>
            <p:ph type="sldNum" sz="quarter" idx="12"/>
          </p:nvPr>
        </p:nvSpPr>
        <p:spPr>
          <a:xfrm>
            <a:off x="8229600" y="6473952"/>
            <a:ext cx="758952" cy="246888"/>
          </a:xfrm>
        </p:spPr>
        <p:txBody>
          <a:bodyPr/>
          <a:lstStyle/>
          <a:p>
            <a:fld id="{9CA62E34-AF69-41FA-B03A-3D68D3B1B893}"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151BCB3A-58B8-48AE-BF8F-B37B42648258}" type="datetimeFigureOut">
              <a:rPr lang="es-CL" smtClean="0"/>
              <a:pPr/>
              <a:t>13-11-2020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CA62E34-AF69-41FA-B03A-3D68D3B1B893}"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151BCB3A-58B8-48AE-BF8F-B37B42648258}" type="datetimeFigureOut">
              <a:rPr lang="es-CL" smtClean="0"/>
              <a:pPr/>
              <a:t>13-11-2020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CA62E34-AF69-41FA-B03A-3D68D3B1B893}"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Marcador de fecha"/>
          <p:cNvSpPr>
            <a:spLocks noGrp="1"/>
          </p:cNvSpPr>
          <p:nvPr>
            <p:ph type="dt" sz="half" idx="10"/>
          </p:nvPr>
        </p:nvSpPr>
        <p:spPr/>
        <p:txBody>
          <a:bodyPr/>
          <a:lstStyle/>
          <a:p>
            <a:fld id="{151BCB3A-58B8-48AE-BF8F-B37B42648258}" type="datetimeFigureOut">
              <a:rPr lang="es-CL" smtClean="0"/>
              <a:pPr/>
              <a:t>13-11-2020</a:t>
            </a:fld>
            <a:endParaRPr lang="es-CL"/>
          </a:p>
        </p:txBody>
      </p:sp>
      <p:sp>
        <p:nvSpPr>
          <p:cNvPr id="19" name="18 Marcador de pie de página"/>
          <p:cNvSpPr>
            <a:spLocks noGrp="1"/>
          </p:cNvSpPr>
          <p:nvPr>
            <p:ph type="ftr" sz="quarter" idx="11"/>
          </p:nvPr>
        </p:nvSpPr>
        <p:spPr>
          <a:xfrm>
            <a:off x="3581400" y="76200"/>
            <a:ext cx="2895600" cy="288925"/>
          </a:xfrm>
        </p:spPr>
        <p:txBody>
          <a:bodyPr/>
          <a:lstStyle/>
          <a:p>
            <a:endParaRPr lang="es-CL"/>
          </a:p>
        </p:txBody>
      </p:sp>
      <p:sp>
        <p:nvSpPr>
          <p:cNvPr id="16" name="15 Marcador de número de diapositiva"/>
          <p:cNvSpPr>
            <a:spLocks noGrp="1"/>
          </p:cNvSpPr>
          <p:nvPr>
            <p:ph type="sldNum" sz="quarter" idx="12"/>
          </p:nvPr>
        </p:nvSpPr>
        <p:spPr>
          <a:xfrm>
            <a:off x="8229600" y="6473952"/>
            <a:ext cx="758952" cy="246888"/>
          </a:xfrm>
        </p:spPr>
        <p:txBody>
          <a:bodyPr/>
          <a:lstStyle/>
          <a:p>
            <a:fld id="{9CA62E34-AF69-41FA-B03A-3D68D3B1B893}"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19" name="18 Marcador de fecha"/>
          <p:cNvSpPr>
            <a:spLocks noGrp="1"/>
          </p:cNvSpPr>
          <p:nvPr>
            <p:ph type="dt" sz="half" idx="10"/>
          </p:nvPr>
        </p:nvSpPr>
        <p:spPr/>
        <p:txBody>
          <a:bodyPr/>
          <a:lstStyle/>
          <a:p>
            <a:fld id="{151BCB3A-58B8-48AE-BF8F-B37B42648258}" type="datetimeFigureOut">
              <a:rPr lang="es-CL" smtClean="0"/>
              <a:pPr/>
              <a:t>13-11-2020</a:t>
            </a:fld>
            <a:endParaRPr lang="es-CL"/>
          </a:p>
        </p:txBody>
      </p:sp>
      <p:sp>
        <p:nvSpPr>
          <p:cNvPr id="11" name="10 Marcador de pie de página"/>
          <p:cNvSpPr>
            <a:spLocks noGrp="1"/>
          </p:cNvSpPr>
          <p:nvPr>
            <p:ph type="ftr" sz="quarter" idx="11"/>
          </p:nvPr>
        </p:nvSpPr>
        <p:spPr/>
        <p:txBody>
          <a:bodyPr/>
          <a:lstStyle/>
          <a:p>
            <a:endParaRPr lang="es-CL"/>
          </a:p>
        </p:txBody>
      </p:sp>
      <p:sp>
        <p:nvSpPr>
          <p:cNvPr id="16" name="15 Marcador de número de diapositiva"/>
          <p:cNvSpPr>
            <a:spLocks noGrp="1"/>
          </p:cNvSpPr>
          <p:nvPr>
            <p:ph type="sldNum" sz="quarter" idx="12"/>
          </p:nvPr>
        </p:nvSpPr>
        <p:spPr/>
        <p:txBody>
          <a:bodyPr/>
          <a:lstStyle/>
          <a:p>
            <a:fld id="{9CA62E34-AF69-41FA-B03A-3D68D3B1B893}" type="slidenum">
              <a:rPr lang="es-CL" smtClean="0"/>
              <a:pPr/>
              <a:t>‹Nº›</a:t>
            </a:fld>
            <a:endParaRPr lang="es-CL"/>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1" name="20 Marcador de fecha"/>
          <p:cNvSpPr>
            <a:spLocks noGrp="1"/>
          </p:cNvSpPr>
          <p:nvPr>
            <p:ph type="dt" sz="half" idx="10"/>
          </p:nvPr>
        </p:nvSpPr>
        <p:spPr/>
        <p:txBody>
          <a:bodyPr/>
          <a:lstStyle/>
          <a:p>
            <a:fld id="{151BCB3A-58B8-48AE-BF8F-B37B42648258}" type="datetimeFigureOut">
              <a:rPr lang="es-CL" smtClean="0"/>
              <a:pPr/>
              <a:t>13-11-2020</a:t>
            </a:fld>
            <a:endParaRPr lang="es-CL"/>
          </a:p>
        </p:txBody>
      </p:sp>
      <p:sp>
        <p:nvSpPr>
          <p:cNvPr id="10" name="9 Marcador de pie de página"/>
          <p:cNvSpPr>
            <a:spLocks noGrp="1"/>
          </p:cNvSpPr>
          <p:nvPr>
            <p:ph type="ftr" sz="quarter" idx="11"/>
          </p:nvPr>
        </p:nvSpPr>
        <p:spPr/>
        <p:txBody>
          <a:bodyPr/>
          <a:lstStyle/>
          <a:p>
            <a:endParaRPr lang="es-CL"/>
          </a:p>
        </p:txBody>
      </p:sp>
      <p:sp>
        <p:nvSpPr>
          <p:cNvPr id="31" name="30 Marcador de número de diapositiva"/>
          <p:cNvSpPr>
            <a:spLocks noGrp="1"/>
          </p:cNvSpPr>
          <p:nvPr>
            <p:ph type="sldNum" sz="quarter" idx="12"/>
          </p:nvPr>
        </p:nvSpPr>
        <p:spPr/>
        <p:txBody>
          <a:bodyPr/>
          <a:lstStyle/>
          <a:p>
            <a:fld id="{9CA62E34-AF69-41FA-B03A-3D68D3B1B893}"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Marcador de fecha"/>
          <p:cNvSpPr>
            <a:spLocks noGrp="1"/>
          </p:cNvSpPr>
          <p:nvPr>
            <p:ph type="dt" sz="half" idx="10"/>
          </p:nvPr>
        </p:nvSpPr>
        <p:spPr/>
        <p:txBody>
          <a:bodyPr/>
          <a:lstStyle/>
          <a:p>
            <a:fld id="{151BCB3A-58B8-48AE-BF8F-B37B42648258}" type="datetimeFigureOut">
              <a:rPr lang="es-CL" smtClean="0"/>
              <a:pPr/>
              <a:t>13-11-2020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a:xfrm>
            <a:off x="8229600" y="6477000"/>
            <a:ext cx="762000" cy="246888"/>
          </a:xfrm>
        </p:spPr>
        <p:txBody>
          <a:bodyPr/>
          <a:lstStyle/>
          <a:p>
            <a:fld id="{9CA62E34-AF69-41FA-B03A-3D68D3B1B893}" type="slidenum">
              <a:rPr lang="es-CL" smtClean="0"/>
              <a:pPr/>
              <a:t>‹Nº›</a:t>
            </a:fld>
            <a:endParaRPr lang="es-CL"/>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151BCB3A-58B8-48AE-BF8F-B37B42648258}" type="datetimeFigureOut">
              <a:rPr lang="es-CL" smtClean="0"/>
              <a:pPr/>
              <a:t>13-11-2020</a:t>
            </a:fld>
            <a:endParaRPr lang="es-CL"/>
          </a:p>
        </p:txBody>
      </p:sp>
      <p:sp>
        <p:nvSpPr>
          <p:cNvPr id="21" name="20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CA62E34-AF69-41FA-B03A-3D68D3B1B893}"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151BCB3A-58B8-48AE-BF8F-B37B42648258}" type="datetimeFigureOut">
              <a:rPr lang="es-CL" smtClean="0"/>
              <a:pPr/>
              <a:t>13-11-2020</a:t>
            </a:fld>
            <a:endParaRPr lang="es-CL"/>
          </a:p>
        </p:txBody>
      </p:sp>
      <p:sp>
        <p:nvSpPr>
          <p:cNvPr id="24" name="23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CA62E34-AF69-41FA-B03A-3D68D3B1B893}"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Marcador de fecha"/>
          <p:cNvSpPr>
            <a:spLocks noGrp="1"/>
          </p:cNvSpPr>
          <p:nvPr>
            <p:ph type="dt" sz="half" idx="10"/>
          </p:nvPr>
        </p:nvSpPr>
        <p:spPr/>
        <p:txBody>
          <a:bodyPr/>
          <a:lstStyle/>
          <a:p>
            <a:fld id="{151BCB3A-58B8-48AE-BF8F-B37B42648258}" type="datetimeFigureOut">
              <a:rPr lang="es-CL" smtClean="0"/>
              <a:pPr/>
              <a:t>13-11-2020</a:t>
            </a:fld>
            <a:endParaRPr lang="es-CL"/>
          </a:p>
        </p:txBody>
      </p:sp>
      <p:sp>
        <p:nvSpPr>
          <p:cNvPr id="29" name="28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CA62E34-AF69-41FA-B03A-3D68D3B1B893}"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a:t>Haga clic en el icono para agregar una imagen</a:t>
            </a:r>
            <a:endParaRPr kumimoji="0" lang="en-US" dirty="0"/>
          </a:p>
        </p:txBody>
      </p:sp>
      <p:sp>
        <p:nvSpPr>
          <p:cNvPr id="7" name="6 Marcador de fecha"/>
          <p:cNvSpPr>
            <a:spLocks noGrp="1"/>
          </p:cNvSpPr>
          <p:nvPr>
            <p:ph type="dt" sz="half" idx="10"/>
          </p:nvPr>
        </p:nvSpPr>
        <p:spPr/>
        <p:txBody>
          <a:bodyPr/>
          <a:lstStyle/>
          <a:p>
            <a:fld id="{151BCB3A-58B8-48AE-BF8F-B37B42648258}" type="datetimeFigureOut">
              <a:rPr lang="es-CL" smtClean="0"/>
              <a:pPr/>
              <a:t>13-11-2020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31" name="30 Marcador de número de diapositiva"/>
          <p:cNvSpPr>
            <a:spLocks noGrp="1"/>
          </p:cNvSpPr>
          <p:nvPr>
            <p:ph type="sldNum" sz="quarter" idx="12"/>
          </p:nvPr>
        </p:nvSpPr>
        <p:spPr/>
        <p:txBody>
          <a:bodyPr/>
          <a:lstStyle/>
          <a:p>
            <a:fld id="{9CA62E34-AF69-41FA-B03A-3D68D3B1B893}" type="slidenum">
              <a:rPr lang="es-CL" smtClean="0"/>
              <a:pPr/>
              <a:t>‹Nº›</a:t>
            </a:fld>
            <a:endParaRPr lang="es-CL"/>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51BCB3A-58B8-48AE-BF8F-B37B42648258}" type="datetimeFigureOut">
              <a:rPr lang="es-CL" smtClean="0"/>
              <a:pPr/>
              <a:t>13-11-2020</a:t>
            </a:fld>
            <a:endParaRPr lang="es-CL"/>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CL"/>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A62E34-AF69-41FA-B03A-3D68D3B1B893}" type="slidenum">
              <a:rPr lang="es-CL" smtClean="0"/>
              <a:pPr/>
              <a:t>‹Nº›</a:t>
            </a:fld>
            <a:endParaRPr lang="es-CL"/>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9.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3" descr="Portada Carpeta copia.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1350" y="26988"/>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4572000" y="986098"/>
            <a:ext cx="4067265" cy="2503798"/>
          </a:xfrm>
          <a:ln>
            <a:miter lim="800000"/>
            <a:headEnd/>
            <a:tailEnd/>
          </a:ln>
        </p:spPr>
        <p:txBody>
          <a:bodyPr>
            <a:normAutofit fontScale="90000"/>
          </a:bodyPr>
          <a:lstStyle/>
          <a:p>
            <a:pPr algn="ctr">
              <a:defRPr/>
            </a:pPr>
            <a:r>
              <a:rPr lang="es-ES" sz="4400" dirty="0" err="1" smtClean="0">
                <a:solidFill>
                  <a:srgbClr val="1E0CA4"/>
                </a:solidFill>
                <a:latin typeface="Birch Std" panose="03060502040705060204" pitchFamily="66" charset="0"/>
              </a:rPr>
              <a:t>III°</a:t>
            </a:r>
            <a:r>
              <a:rPr lang="es-ES" sz="4400" smtClean="0">
                <a:solidFill>
                  <a:srgbClr val="1E0CA4"/>
                </a:solidFill>
                <a:latin typeface="Birch Std" panose="03060502040705060204" pitchFamily="66" charset="0"/>
              </a:rPr>
              <a:t> CONSEJO </a:t>
            </a:r>
            <a:r>
              <a:rPr lang="es-ES" sz="4400" dirty="0">
                <a:solidFill>
                  <a:srgbClr val="1E0CA4"/>
                </a:solidFill>
                <a:latin typeface="Birch Std" panose="03060502040705060204" pitchFamily="66" charset="0"/>
              </a:rPr>
              <a:t>ESCOLAR </a:t>
            </a:r>
            <a:r>
              <a:rPr lang="es-ES" sz="4400" dirty="0" smtClean="0">
                <a:solidFill>
                  <a:srgbClr val="1E0CA4"/>
                </a:solidFill>
                <a:latin typeface="Birch Std" panose="03060502040705060204" pitchFamily="66" charset="0"/>
              </a:rPr>
              <a:t/>
            </a:r>
            <a:br>
              <a:rPr lang="es-ES" sz="4400" dirty="0" smtClean="0">
                <a:solidFill>
                  <a:srgbClr val="1E0CA4"/>
                </a:solidFill>
                <a:latin typeface="Birch Std" panose="03060502040705060204" pitchFamily="66" charset="0"/>
              </a:rPr>
            </a:br>
            <a:r>
              <a:rPr lang="es-ES" sz="4400" dirty="0" smtClean="0">
                <a:solidFill>
                  <a:srgbClr val="1E0CA4"/>
                </a:solidFill>
                <a:latin typeface="Birch Std" panose="03060502040705060204" pitchFamily="66" charset="0"/>
              </a:rPr>
              <a:t>de </a:t>
            </a:r>
            <a:r>
              <a:rPr lang="es-ES" sz="4400" dirty="0">
                <a:solidFill>
                  <a:srgbClr val="1E0CA4"/>
                </a:solidFill>
                <a:latin typeface="Birch Std" panose="03060502040705060204" pitchFamily="66" charset="0"/>
              </a:rPr>
              <a:t>Educación Parvularia</a:t>
            </a:r>
            <a:r>
              <a:rPr lang="es-ES" dirty="0">
                <a:solidFill>
                  <a:srgbClr val="1E0CA4"/>
                </a:solidFill>
              </a:rPr>
              <a:t/>
            </a:r>
            <a:br>
              <a:rPr lang="es-ES" dirty="0">
                <a:solidFill>
                  <a:srgbClr val="1E0CA4"/>
                </a:solidFill>
              </a:rPr>
            </a:br>
            <a:r>
              <a:rPr lang="es-ES" dirty="0">
                <a:solidFill>
                  <a:srgbClr val="1E0CA4"/>
                </a:solidFill>
              </a:rPr>
              <a:t>2020</a:t>
            </a:r>
            <a:br>
              <a:rPr lang="es-ES" dirty="0">
                <a:solidFill>
                  <a:srgbClr val="1E0CA4"/>
                </a:solidFill>
              </a:rPr>
            </a:br>
            <a:r>
              <a:rPr lang="es-ES" sz="6000" dirty="0"/>
              <a:t/>
            </a:r>
            <a:br>
              <a:rPr lang="es-ES" sz="6000" dirty="0"/>
            </a:br>
            <a:r>
              <a:rPr lang="es-ES" sz="6000" dirty="0"/>
              <a:t/>
            </a:r>
            <a:br>
              <a:rPr lang="es-ES" sz="6000" dirty="0"/>
            </a:br>
            <a:endParaRPr lang="es-ES" dirty="0">
              <a:solidFill>
                <a:srgbClr val="1E0CA4"/>
              </a:solidFill>
            </a:endParaRPr>
          </a:p>
        </p:txBody>
      </p:sp>
      <p:sp>
        <p:nvSpPr>
          <p:cNvPr id="6" name="Subtítulo 2"/>
          <p:cNvSpPr txBox="1">
            <a:spLocks/>
          </p:cNvSpPr>
          <p:nvPr/>
        </p:nvSpPr>
        <p:spPr>
          <a:xfrm>
            <a:off x="3710609" y="6089586"/>
            <a:ext cx="5178945" cy="542924"/>
          </a:xfrm>
          <a:prstGeom prst="rect">
            <a:avLst/>
          </a:prstGeom>
        </p:spPr>
        <p:txBody>
          <a:bodyPr>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defTabSz="914400" rtl="0" eaLnBrk="1" latinLnBrk="0" hangingPunct="1">
              <a:spcBef>
                <a:spcPts val="600"/>
              </a:spcBef>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Wingdings" pitchFamily="2"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Wingdings" pitchFamily="2"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Wingdings" pitchFamily="2" charset="2"/>
              <a:buNone/>
              <a:defRPr lang="en-US" sz="1800" kern="1200">
                <a:solidFill>
                  <a:schemeClr val="tx1">
                    <a:tint val="75000"/>
                  </a:schemeClr>
                </a:solidFill>
                <a:latin typeface="+mn-lt"/>
                <a:ea typeface="+mn-ea"/>
                <a:cs typeface="+mn-cs"/>
              </a:defRPr>
            </a:lvl9pPr>
          </a:lstStyle>
          <a:p>
            <a:pPr algn="l" fontAlgn="auto">
              <a:spcAft>
                <a:spcPts val="0"/>
              </a:spcAft>
              <a:defRPr/>
            </a:pPr>
            <a:r>
              <a:rPr lang="es-ES" sz="2400" b="1" dirty="0">
                <a:solidFill>
                  <a:srgbClr val="002060"/>
                </a:solidFill>
              </a:rPr>
              <a:t>Fundación Educacional La Asunción</a:t>
            </a: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849685" y="3140968"/>
            <a:ext cx="1440160" cy="1872208"/>
          </a:xfrm>
          <a:prstGeom prst="rect">
            <a:avLst/>
          </a:prstGeom>
          <a:noFill/>
          <a:ln>
            <a:noFill/>
          </a:ln>
        </p:spPr>
      </p:pic>
    </p:spTree>
    <p:extLst>
      <p:ext uri="{BB962C8B-B14F-4D97-AF65-F5344CB8AC3E}">
        <p14:creationId xmlns:p14="http://schemas.microsoft.com/office/powerpoint/2010/main" val="552707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Flecha derecha">
            <a:extLst>
              <a:ext uri="{FF2B5EF4-FFF2-40B4-BE49-F238E27FC236}">
                <a16:creationId xmlns="" xmlns:a16="http://schemas.microsoft.com/office/drawing/2014/main" id="{32F1DDAB-6AE2-4F0F-B1DB-1FAA4722ADEC}"/>
              </a:ext>
            </a:extLst>
          </p:cNvPr>
          <p:cNvSpPr>
            <a:spLocks noGrp="1"/>
          </p:cNvSpPr>
          <p:nvPr>
            <p:ph idx="1"/>
          </p:nvPr>
        </p:nvSpPr>
        <p:spPr>
          <a:xfrm>
            <a:off x="304800" y="1554163"/>
            <a:ext cx="2394992" cy="3747046"/>
          </a:xfrm>
          <a:prstGeom prst="rightArrow">
            <a:avLst>
              <a:gd name="adj1" fmla="val 50000"/>
              <a:gd name="adj2" fmla="val 49413"/>
            </a:avLst>
          </a:prstGeom>
        </p:spPr>
        <p:style>
          <a:lnRef idx="2">
            <a:schemeClr val="accent4"/>
          </a:lnRef>
          <a:fillRef idx="1">
            <a:schemeClr val="lt1"/>
          </a:fillRef>
          <a:effectRef idx="0">
            <a:schemeClr val="accent4"/>
          </a:effectRef>
          <a:fontRef idx="minor">
            <a:schemeClr val="dk1"/>
          </a:fontRef>
        </p:style>
        <p:txBody>
          <a:bodyPr rtlCol="0" anchor="ctr">
            <a:normAutofit/>
          </a:bodyPr>
          <a:lstStyle/>
          <a:p>
            <a:pPr marL="0" indent="0" algn="ctr">
              <a:lnSpc>
                <a:spcPct val="107000"/>
              </a:lnSpc>
              <a:spcAft>
                <a:spcPts val="800"/>
              </a:spcAft>
              <a:buNone/>
            </a:pPr>
            <a:r>
              <a:rPr lang="es-ES" sz="1800" b="1" dirty="0">
                <a:solidFill>
                  <a:srgbClr val="000000"/>
                </a:solidFill>
                <a:latin typeface="Times New Roman"/>
                <a:ea typeface="Calibri"/>
                <a:cs typeface="Times New Roman"/>
              </a:rPr>
              <a:t>COMUNIDAD</a:t>
            </a:r>
            <a:endParaRPr lang="es-CL" sz="1800" b="1" dirty="0">
              <a:ea typeface="Calibri"/>
              <a:cs typeface="Times New Roman"/>
            </a:endParaRPr>
          </a:p>
        </p:txBody>
      </p:sp>
      <p:sp>
        <p:nvSpPr>
          <p:cNvPr id="12" name="4 Rectángulo redondeado">
            <a:extLst>
              <a:ext uri="{FF2B5EF4-FFF2-40B4-BE49-F238E27FC236}">
                <a16:creationId xmlns="" xmlns:a16="http://schemas.microsoft.com/office/drawing/2014/main" id="{FF988369-D950-4A5C-B43D-1D8AA81FF415}"/>
              </a:ext>
            </a:extLst>
          </p:cNvPr>
          <p:cNvSpPr/>
          <p:nvPr/>
        </p:nvSpPr>
        <p:spPr>
          <a:xfrm>
            <a:off x="2666256" y="525054"/>
            <a:ext cx="5976664" cy="5805264"/>
          </a:xfrm>
          <a:prstGeom prst="roundRect">
            <a:avLst/>
          </a:prstGeom>
          <a:solidFill>
            <a:schemeClr val="accent3">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lnSpc>
                <a:spcPct val="107000"/>
              </a:lnSpc>
              <a:spcAft>
                <a:spcPts val="0"/>
              </a:spcAft>
              <a:buFont typeface="Symbol"/>
              <a:buChar char=""/>
            </a:pPr>
            <a:r>
              <a:rPr lang="es-ES" sz="1500" dirty="0">
                <a:solidFill>
                  <a:srgbClr val="000000"/>
                </a:solidFill>
                <a:latin typeface="Times New Roman"/>
                <a:ea typeface="Calibri"/>
                <a:cs typeface="Times New Roman"/>
              </a:rPr>
              <a:t>Se sigue participando en reuniones COMSE (Consejo Mixto de Salud y Educación), sector Pedro del Río Zañartu. </a:t>
            </a:r>
          </a:p>
          <a:p>
            <a:pPr marL="342900" lvl="0" indent="-342900" algn="just">
              <a:lnSpc>
                <a:spcPct val="107000"/>
              </a:lnSpc>
              <a:spcAft>
                <a:spcPts val="0"/>
              </a:spcAft>
              <a:buFont typeface="Symbol"/>
              <a:buChar char=""/>
            </a:pPr>
            <a:endParaRPr lang="es-ES" sz="1500" dirty="0" smtClean="0">
              <a:solidFill>
                <a:srgbClr val="000000"/>
              </a:solidFill>
              <a:latin typeface="Times New Roman"/>
              <a:ea typeface="Calibri"/>
              <a:cs typeface="Times New Roman"/>
            </a:endParaRPr>
          </a:p>
          <a:p>
            <a:pPr marL="342900" lvl="0" indent="-342900" algn="just">
              <a:lnSpc>
                <a:spcPct val="107000"/>
              </a:lnSpc>
              <a:spcAft>
                <a:spcPts val="0"/>
              </a:spcAft>
              <a:buFont typeface="Symbol"/>
              <a:buChar char=""/>
            </a:pPr>
            <a:endParaRPr lang="es-ES" sz="1500" dirty="0">
              <a:solidFill>
                <a:srgbClr val="000000"/>
              </a:solidFill>
              <a:latin typeface="Times New Roman"/>
              <a:ea typeface="Calibri"/>
              <a:cs typeface="Times New Roman"/>
            </a:endParaRPr>
          </a:p>
          <a:p>
            <a:pPr marL="342900" lvl="0" indent="-342900" algn="just">
              <a:lnSpc>
                <a:spcPct val="107000"/>
              </a:lnSpc>
              <a:spcAft>
                <a:spcPts val="0"/>
              </a:spcAft>
              <a:buFont typeface="Symbol"/>
              <a:buChar char=""/>
            </a:pPr>
            <a:r>
              <a:rPr lang="es-ES" sz="1500" dirty="0">
                <a:solidFill>
                  <a:srgbClr val="000000"/>
                </a:solidFill>
                <a:latin typeface="Times New Roman"/>
                <a:ea typeface="Calibri"/>
                <a:cs typeface="Times New Roman"/>
              </a:rPr>
              <a:t>Campaña de vacunación refuerzo contra el sarampión, hasta el 30 de Diciembre del 2020, en todos los establecimiento de atención primaria. </a:t>
            </a:r>
            <a:endParaRPr lang="es-ES" sz="1500" dirty="0" smtClean="0">
              <a:solidFill>
                <a:srgbClr val="000000"/>
              </a:solidFill>
              <a:latin typeface="Times New Roman"/>
              <a:ea typeface="Calibri"/>
              <a:cs typeface="Times New Roman"/>
            </a:endParaRPr>
          </a:p>
          <a:p>
            <a:pPr marL="342900" lvl="0" indent="-342900" algn="just">
              <a:lnSpc>
                <a:spcPct val="107000"/>
              </a:lnSpc>
              <a:spcAft>
                <a:spcPts val="0"/>
              </a:spcAft>
              <a:buFont typeface="Symbol"/>
              <a:buChar char=""/>
            </a:pPr>
            <a:endParaRPr lang="es-ES" sz="1500" dirty="0" smtClean="0">
              <a:solidFill>
                <a:srgbClr val="000000"/>
              </a:solidFill>
              <a:latin typeface="Times New Roman"/>
              <a:ea typeface="Calibri"/>
              <a:cs typeface="Times New Roman"/>
            </a:endParaRPr>
          </a:p>
          <a:p>
            <a:pPr lvl="0" algn="just">
              <a:lnSpc>
                <a:spcPct val="107000"/>
              </a:lnSpc>
              <a:spcAft>
                <a:spcPts val="0"/>
              </a:spcAft>
            </a:pPr>
            <a:endParaRPr lang="es-ES" sz="1500" dirty="0">
              <a:solidFill>
                <a:srgbClr val="000000"/>
              </a:solidFill>
              <a:latin typeface="Times New Roman"/>
              <a:ea typeface="Calibri"/>
              <a:cs typeface="Times New Roman"/>
            </a:endParaRPr>
          </a:p>
          <a:p>
            <a:pPr marL="342900" lvl="0" indent="-342900" algn="just">
              <a:lnSpc>
                <a:spcPct val="107000"/>
              </a:lnSpc>
              <a:spcAft>
                <a:spcPts val="0"/>
              </a:spcAft>
              <a:buFont typeface="Symbol"/>
              <a:buChar char=""/>
            </a:pPr>
            <a:r>
              <a:rPr lang="es-ES" sz="1500" dirty="0" smtClean="0">
                <a:solidFill>
                  <a:srgbClr val="000000"/>
                </a:solidFill>
                <a:latin typeface="Times New Roman"/>
                <a:ea typeface="Calibri"/>
                <a:cs typeface="Times New Roman"/>
              </a:rPr>
              <a:t>Este </a:t>
            </a:r>
            <a:r>
              <a:rPr lang="es-ES" sz="1500" dirty="0">
                <a:solidFill>
                  <a:srgbClr val="000000"/>
                </a:solidFill>
                <a:latin typeface="Times New Roman"/>
                <a:ea typeface="Calibri"/>
                <a:cs typeface="Times New Roman"/>
              </a:rPr>
              <a:t>año no se realizará campaña masiva en los jardines infantiles, debido a la concurrencia de público, solo en los vacunatorios respectivos.</a:t>
            </a:r>
          </a:p>
          <a:p>
            <a:pPr marL="342900" lvl="0" indent="-342900" algn="just">
              <a:lnSpc>
                <a:spcPct val="107000"/>
              </a:lnSpc>
              <a:spcAft>
                <a:spcPts val="0"/>
              </a:spcAft>
              <a:buFont typeface="Symbol"/>
              <a:buChar char=""/>
            </a:pPr>
            <a:endParaRPr lang="es-ES" sz="1500" dirty="0">
              <a:solidFill>
                <a:srgbClr val="000000"/>
              </a:solidFill>
              <a:effectLst/>
              <a:latin typeface="Times New Roman"/>
              <a:ea typeface="Calibri"/>
              <a:cs typeface="Times New Roman"/>
            </a:endParaRPr>
          </a:p>
          <a:p>
            <a:pPr marL="342900" lvl="0" indent="-342900" algn="just">
              <a:lnSpc>
                <a:spcPct val="107000"/>
              </a:lnSpc>
              <a:spcAft>
                <a:spcPts val="0"/>
              </a:spcAft>
              <a:buFont typeface="Symbol"/>
              <a:buChar char=""/>
            </a:pPr>
            <a:r>
              <a:rPr lang="es-ES" sz="1500" dirty="0">
                <a:solidFill>
                  <a:srgbClr val="000000"/>
                </a:solidFill>
                <a:latin typeface="Times New Roman"/>
                <a:ea typeface="Calibri"/>
                <a:cs typeface="Times New Roman"/>
              </a:rPr>
              <a:t>Participación de la RIAC Concepción. Red Infanto</a:t>
            </a:r>
            <a:r>
              <a:rPr lang="es-ES" sz="1500" dirty="0">
                <a:solidFill>
                  <a:srgbClr val="000000"/>
                </a:solidFill>
                <a:effectLst/>
                <a:latin typeface="Times New Roman"/>
                <a:ea typeface="Calibri"/>
                <a:cs typeface="Times New Roman"/>
              </a:rPr>
              <a:t> Adolescente Concepción. Talleres de salud y buen trato. A través de zoom, representante a reuniones Tía Karen Asistente Social del jardín.</a:t>
            </a:r>
            <a:endParaRPr lang="es-CL" sz="1100" dirty="0">
              <a:effectLst/>
              <a:latin typeface="Calibri"/>
              <a:ea typeface="Calibri"/>
              <a:cs typeface="Times New Roman"/>
            </a:endParaRPr>
          </a:p>
        </p:txBody>
      </p:sp>
    </p:spTree>
    <p:extLst>
      <p:ext uri="{BB962C8B-B14F-4D97-AF65-F5344CB8AC3E}">
        <p14:creationId xmlns:p14="http://schemas.microsoft.com/office/powerpoint/2010/main" val="1150441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p:cNvSpPr/>
          <p:nvPr/>
        </p:nvSpPr>
        <p:spPr>
          <a:xfrm>
            <a:off x="2339752" y="47823"/>
            <a:ext cx="4824535" cy="770595"/>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CL" sz="2400" b="1" dirty="0">
                <a:solidFill>
                  <a:srgbClr val="002060"/>
                </a:solidFill>
                <a:effectLst/>
                <a:ea typeface="Calibri"/>
                <a:cs typeface="Times New Roman"/>
              </a:rPr>
              <a:t>Convivencia </a:t>
            </a:r>
            <a:r>
              <a:rPr lang="es-CL" sz="2400" b="1" dirty="0" smtClean="0">
                <a:solidFill>
                  <a:srgbClr val="002060"/>
                </a:solidFill>
                <a:ea typeface="Calibri"/>
                <a:cs typeface="Times New Roman"/>
              </a:rPr>
              <a:t>E</a:t>
            </a:r>
            <a:r>
              <a:rPr lang="es-CL" sz="2400" b="1" dirty="0" smtClean="0">
                <a:solidFill>
                  <a:srgbClr val="002060"/>
                </a:solidFill>
                <a:effectLst/>
                <a:ea typeface="Calibri"/>
                <a:cs typeface="Times New Roman"/>
              </a:rPr>
              <a:t>scolar</a:t>
            </a:r>
            <a:endParaRPr lang="es-CL" sz="1400" dirty="0">
              <a:solidFill>
                <a:srgbClr val="002060"/>
              </a:solidFill>
              <a:ea typeface="Calibri"/>
              <a:cs typeface="Times New Roman"/>
            </a:endParaRPr>
          </a:p>
          <a:p>
            <a:pPr algn="ctr">
              <a:spcAft>
                <a:spcPts val="1000"/>
              </a:spcAft>
            </a:pPr>
            <a:r>
              <a:rPr lang="es-CL" b="1" dirty="0" smtClean="0">
                <a:solidFill>
                  <a:srgbClr val="002060"/>
                </a:solidFill>
                <a:effectLst/>
                <a:latin typeface="Times New Roman" panose="02020603050405020304" pitchFamily="18" charset="0"/>
                <a:ea typeface="Calibri"/>
                <a:cs typeface="Times New Roman" panose="02020603050405020304" pitchFamily="18" charset="0"/>
              </a:rPr>
              <a:t>ACCIONES REALIZADAS A LA FECHA</a:t>
            </a:r>
            <a:r>
              <a:rPr lang="es-CL" dirty="0" smtClean="0">
                <a:solidFill>
                  <a:srgbClr val="002060"/>
                </a:solidFill>
                <a:effectLst/>
                <a:latin typeface="Times New Roman" panose="02020603050405020304" pitchFamily="18" charset="0"/>
                <a:ea typeface="Calibri"/>
                <a:cs typeface="Times New Roman" panose="02020603050405020304" pitchFamily="18" charset="0"/>
              </a:rPr>
              <a:t> </a:t>
            </a:r>
            <a:endParaRPr lang="es-CL" sz="1200" dirty="0">
              <a:solidFill>
                <a:srgbClr val="002060"/>
              </a:solidFill>
              <a:effectLst/>
              <a:latin typeface="Times New Roman" panose="02020603050405020304" pitchFamily="18" charset="0"/>
              <a:ea typeface="Calibri"/>
              <a:cs typeface="Times New Roman" panose="02020603050405020304" pitchFamily="18" charset="0"/>
            </a:endParaRPr>
          </a:p>
        </p:txBody>
      </p:sp>
      <p:sp>
        <p:nvSpPr>
          <p:cNvPr id="5" name="12 Llamada de flecha hacia abajo"/>
          <p:cNvSpPr/>
          <p:nvPr/>
        </p:nvSpPr>
        <p:spPr>
          <a:xfrm>
            <a:off x="467544" y="896294"/>
            <a:ext cx="2438118" cy="1038832"/>
          </a:xfrm>
          <a:prstGeom prst="downArrowCallout">
            <a:avLst>
              <a:gd name="adj1" fmla="val 0"/>
              <a:gd name="adj2" fmla="val 25000"/>
              <a:gd name="adj3" fmla="val 25000"/>
              <a:gd name="adj4" fmla="val 64977"/>
            </a:avLst>
          </a:prstGeom>
          <a:solidFill>
            <a:srgbClr val="6666FF"/>
          </a:solidFill>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CL" sz="2800" b="1" dirty="0">
                <a:effectLst/>
                <a:latin typeface="Times New Roman" panose="02020603050405020304" pitchFamily="18" charset="0"/>
                <a:ea typeface="Calibri"/>
                <a:cs typeface="Times New Roman" panose="02020603050405020304" pitchFamily="18" charset="0"/>
              </a:rPr>
              <a:t>Familia </a:t>
            </a:r>
            <a:endParaRPr lang="es-CL" sz="2800" b="1" dirty="0" smtClean="0">
              <a:effectLst/>
              <a:latin typeface="Times New Roman" panose="02020603050405020304" pitchFamily="18" charset="0"/>
              <a:ea typeface="Calibri"/>
              <a:cs typeface="Times New Roman" panose="02020603050405020304" pitchFamily="18" charset="0"/>
            </a:endParaRPr>
          </a:p>
          <a:p>
            <a:pPr algn="ctr">
              <a:spcAft>
                <a:spcPts val="1000"/>
              </a:spcAft>
            </a:pPr>
            <a:r>
              <a:rPr lang="es-CL" sz="2400" b="1" dirty="0" smtClean="0">
                <a:effectLst/>
                <a:latin typeface="Times New Roman" panose="02020603050405020304" pitchFamily="18" charset="0"/>
                <a:ea typeface="Calibri"/>
                <a:cs typeface="Times New Roman" panose="02020603050405020304" pitchFamily="18" charset="0"/>
              </a:rPr>
              <a:t>niños </a:t>
            </a:r>
            <a:r>
              <a:rPr lang="es-CL" sz="2400" b="1" dirty="0">
                <a:effectLst/>
                <a:latin typeface="Times New Roman" panose="02020603050405020304" pitchFamily="18" charset="0"/>
                <a:ea typeface="Calibri"/>
                <a:cs typeface="Times New Roman" panose="02020603050405020304" pitchFamily="18" charset="0"/>
              </a:rPr>
              <a:t>y niñas</a:t>
            </a:r>
            <a:endParaRPr lang="es-CL" sz="2400" dirty="0">
              <a:effectLst/>
              <a:latin typeface="Times New Roman" panose="02020603050405020304" pitchFamily="18" charset="0"/>
              <a:ea typeface="Calibri"/>
              <a:cs typeface="Times New Roman" panose="02020603050405020304" pitchFamily="18" charset="0"/>
            </a:endParaRPr>
          </a:p>
        </p:txBody>
      </p:sp>
      <p:sp>
        <p:nvSpPr>
          <p:cNvPr id="7" name="14 Llamada de flecha hacia abajo"/>
          <p:cNvSpPr/>
          <p:nvPr/>
        </p:nvSpPr>
        <p:spPr>
          <a:xfrm>
            <a:off x="3690580" y="980728"/>
            <a:ext cx="2304256" cy="954398"/>
          </a:xfrm>
          <a:prstGeom prst="downArrowCallout">
            <a:avLst/>
          </a:prstGeo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CL" sz="2400" b="1" dirty="0">
                <a:effectLst/>
                <a:latin typeface="Times New Roman" panose="02020603050405020304" pitchFamily="18" charset="0"/>
                <a:ea typeface="Calibri"/>
                <a:cs typeface="Times New Roman" panose="02020603050405020304" pitchFamily="18" charset="0"/>
              </a:rPr>
              <a:t>Personal </a:t>
            </a:r>
            <a:endParaRPr lang="es-CL" sz="1100" dirty="0">
              <a:effectLst/>
              <a:latin typeface="Times New Roman" panose="02020603050405020304" pitchFamily="18" charset="0"/>
              <a:ea typeface="Calibri"/>
              <a:cs typeface="Times New Roman" panose="02020603050405020304" pitchFamily="18" charset="0"/>
            </a:endParaRPr>
          </a:p>
        </p:txBody>
      </p:sp>
      <p:sp>
        <p:nvSpPr>
          <p:cNvPr id="8" name="10 Rectángulo redondeado"/>
          <p:cNvSpPr/>
          <p:nvPr/>
        </p:nvSpPr>
        <p:spPr>
          <a:xfrm>
            <a:off x="3635896" y="1724370"/>
            <a:ext cx="2736304" cy="5133630"/>
          </a:xfrm>
          <a:prstGeom prst="roundRect">
            <a:avLst/>
          </a:prstGeom>
          <a:ln w="57150">
            <a:solidFill>
              <a:schemeClr val="bg1">
                <a:lumMod val="6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15000"/>
              </a:lnSpc>
              <a:spcAft>
                <a:spcPts val="0"/>
              </a:spcAft>
              <a:tabLst>
                <a:tab pos="228600" algn="l"/>
              </a:tabLst>
            </a:pPr>
            <a:endParaRPr lang="es-CL" sz="1600" dirty="0">
              <a:ea typeface="Calibri"/>
              <a:cs typeface="Times New Roman"/>
            </a:endParaRPr>
          </a:p>
          <a:p>
            <a:pPr marL="342900" lvl="0" indent="-342900">
              <a:lnSpc>
                <a:spcPct val="115000"/>
              </a:lnSpc>
              <a:spcAft>
                <a:spcPts val="0"/>
              </a:spcAft>
              <a:buFont typeface="Symbol"/>
              <a:buChar char=""/>
              <a:tabLst>
                <a:tab pos="228600" algn="l"/>
              </a:tabLst>
            </a:pPr>
            <a:r>
              <a:rPr lang="es-CL" sz="1600" dirty="0">
                <a:ea typeface="Calibri"/>
                <a:cs typeface="Times New Roman"/>
              </a:rPr>
              <a:t>Dinámicas</a:t>
            </a:r>
            <a:r>
              <a:rPr lang="es-CL" sz="1600" dirty="0">
                <a:effectLst/>
                <a:ea typeface="Calibri"/>
                <a:cs typeface="Times New Roman"/>
              </a:rPr>
              <a:t> </a:t>
            </a:r>
            <a:r>
              <a:rPr lang="es-CL" sz="1600" dirty="0" smtClean="0">
                <a:effectLst/>
                <a:ea typeface="Calibri"/>
                <a:cs typeface="Times New Roman"/>
              </a:rPr>
              <a:t>Ruleta sobre </a:t>
            </a:r>
            <a:r>
              <a:rPr lang="es-CL" sz="1600" dirty="0">
                <a:effectLst/>
                <a:ea typeface="Calibri"/>
                <a:cs typeface="Times New Roman"/>
              </a:rPr>
              <a:t>las </a:t>
            </a:r>
            <a:r>
              <a:rPr lang="es-CL" sz="1600" dirty="0" smtClean="0">
                <a:effectLst/>
                <a:ea typeface="Calibri"/>
                <a:cs typeface="Times New Roman"/>
              </a:rPr>
              <a:t>Emociones </a:t>
            </a:r>
            <a:r>
              <a:rPr lang="es-CL" sz="1600" dirty="0">
                <a:effectLst/>
                <a:ea typeface="Calibri"/>
                <a:cs typeface="Times New Roman"/>
              </a:rPr>
              <a:t>del </a:t>
            </a:r>
            <a:r>
              <a:rPr lang="es-CL" sz="1600" dirty="0" smtClean="0">
                <a:effectLst/>
                <a:ea typeface="Calibri"/>
                <a:cs typeface="Times New Roman"/>
              </a:rPr>
              <a:t>personal</a:t>
            </a:r>
          </a:p>
          <a:p>
            <a:pPr lvl="0">
              <a:lnSpc>
                <a:spcPct val="115000"/>
              </a:lnSpc>
              <a:spcAft>
                <a:spcPts val="0"/>
              </a:spcAft>
              <a:tabLst>
                <a:tab pos="228600" algn="l"/>
              </a:tabLst>
            </a:pPr>
            <a:endParaRPr lang="es-CL" sz="800" dirty="0">
              <a:effectLst/>
              <a:ea typeface="Calibri"/>
              <a:cs typeface="Times New Roman"/>
            </a:endParaRPr>
          </a:p>
          <a:p>
            <a:pPr marL="342900" lvl="0" indent="-342900">
              <a:lnSpc>
                <a:spcPct val="115000"/>
              </a:lnSpc>
              <a:spcAft>
                <a:spcPts val="1000"/>
              </a:spcAft>
              <a:buFont typeface="Symbol"/>
              <a:buChar char=""/>
              <a:tabLst>
                <a:tab pos="228600" algn="l"/>
              </a:tabLst>
            </a:pPr>
            <a:r>
              <a:rPr lang="es-CL" sz="1600" dirty="0">
                <a:effectLst/>
                <a:ea typeface="Calibri"/>
                <a:cs typeface="Times New Roman"/>
              </a:rPr>
              <a:t>Apoyo </a:t>
            </a:r>
            <a:r>
              <a:rPr lang="es-CL" sz="1600" dirty="0" smtClean="0">
                <a:effectLst/>
                <a:ea typeface="Calibri"/>
                <a:cs typeface="Times New Roman"/>
              </a:rPr>
              <a:t>Espiritual</a:t>
            </a:r>
            <a:endParaRPr lang="es-CL" sz="1600" dirty="0">
              <a:effectLst/>
              <a:ea typeface="Calibri"/>
              <a:cs typeface="Times New Roman"/>
            </a:endParaRPr>
          </a:p>
          <a:p>
            <a:pPr marL="342900" lvl="0" indent="-342900">
              <a:lnSpc>
                <a:spcPct val="115000"/>
              </a:lnSpc>
              <a:spcAft>
                <a:spcPts val="1000"/>
              </a:spcAft>
              <a:buFont typeface="Symbol"/>
              <a:buChar char=""/>
              <a:tabLst>
                <a:tab pos="228600" algn="l"/>
              </a:tabLst>
            </a:pPr>
            <a:r>
              <a:rPr lang="es-CL" sz="1600" dirty="0">
                <a:ea typeface="Calibri"/>
                <a:cs typeface="Times New Roman"/>
              </a:rPr>
              <a:t>Instancias </a:t>
            </a:r>
            <a:r>
              <a:rPr lang="es-CL" sz="1600" dirty="0" smtClean="0">
                <a:ea typeface="Calibri"/>
                <a:cs typeface="Times New Roman"/>
              </a:rPr>
              <a:t>Recreativas </a:t>
            </a:r>
            <a:r>
              <a:rPr lang="es-CL" sz="1600" dirty="0" smtClean="0">
                <a:ea typeface="Calibri"/>
                <a:cs typeface="Times New Roman"/>
              </a:rPr>
              <a:t>(Bingo) Celebración día del Profesor  y Asistente de la Educación </a:t>
            </a:r>
            <a:endParaRPr lang="es-CL" sz="1600" dirty="0">
              <a:ea typeface="Calibri"/>
              <a:cs typeface="Times New Roman"/>
            </a:endParaRPr>
          </a:p>
          <a:p>
            <a:pPr marL="342900" lvl="0" indent="-342900">
              <a:lnSpc>
                <a:spcPct val="115000"/>
              </a:lnSpc>
              <a:spcAft>
                <a:spcPts val="1000"/>
              </a:spcAft>
              <a:buFont typeface="Symbol"/>
              <a:buChar char=""/>
              <a:tabLst>
                <a:tab pos="228600" algn="l"/>
              </a:tabLst>
            </a:pPr>
            <a:r>
              <a:rPr lang="es-CL" sz="1600" dirty="0">
                <a:effectLst/>
                <a:ea typeface="Calibri"/>
                <a:cs typeface="Times New Roman"/>
              </a:rPr>
              <a:t>Eucaristía </a:t>
            </a:r>
            <a:r>
              <a:rPr lang="es-CL" sz="1600" dirty="0" smtClean="0">
                <a:ea typeface="Calibri"/>
                <a:cs typeface="Times New Roman"/>
              </a:rPr>
              <a:t>Día</a:t>
            </a:r>
            <a:r>
              <a:rPr lang="es-CL" sz="1600" dirty="0" smtClean="0">
                <a:effectLst/>
                <a:ea typeface="Calibri"/>
                <a:cs typeface="Times New Roman"/>
              </a:rPr>
              <a:t> </a:t>
            </a:r>
            <a:r>
              <a:rPr lang="es-CL" sz="1600" dirty="0">
                <a:effectLst/>
                <a:ea typeface="Calibri"/>
                <a:cs typeface="Times New Roman"/>
              </a:rPr>
              <a:t>del </a:t>
            </a:r>
            <a:r>
              <a:rPr lang="es-CL" sz="1600" dirty="0" smtClean="0">
                <a:effectLst/>
                <a:ea typeface="Calibri"/>
                <a:cs typeface="Times New Roman"/>
              </a:rPr>
              <a:t>Profesor </a:t>
            </a:r>
            <a:endParaRPr lang="es-CL" sz="1600" dirty="0">
              <a:effectLst/>
              <a:ea typeface="Calibri"/>
              <a:cs typeface="Times New Roman"/>
            </a:endParaRPr>
          </a:p>
          <a:p>
            <a:pPr marL="342900" lvl="0" indent="-342900">
              <a:lnSpc>
                <a:spcPct val="115000"/>
              </a:lnSpc>
              <a:spcAft>
                <a:spcPts val="1000"/>
              </a:spcAft>
              <a:buFont typeface="Symbol"/>
              <a:buChar char=""/>
              <a:tabLst>
                <a:tab pos="228600" algn="l"/>
              </a:tabLst>
            </a:pPr>
            <a:r>
              <a:rPr lang="es-CL" sz="1600" dirty="0">
                <a:ea typeface="Calibri"/>
                <a:cs typeface="Times New Roman"/>
              </a:rPr>
              <a:t>Instancias de comunicación continua a través de </a:t>
            </a:r>
            <a:r>
              <a:rPr lang="es-CL" sz="1600" dirty="0" smtClean="0">
                <a:ea typeface="Calibri"/>
                <a:cs typeface="Times New Roman"/>
              </a:rPr>
              <a:t>Reuniones </a:t>
            </a:r>
            <a:r>
              <a:rPr lang="es-CL" sz="1600" dirty="0">
                <a:ea typeface="Calibri"/>
                <a:cs typeface="Times New Roman"/>
              </a:rPr>
              <a:t>y </a:t>
            </a:r>
            <a:r>
              <a:rPr lang="es-CL" sz="1600" dirty="0" smtClean="0">
                <a:ea typeface="Calibri"/>
                <a:cs typeface="Times New Roman"/>
              </a:rPr>
              <a:t>Capacitaciones </a:t>
            </a:r>
            <a:endParaRPr lang="es-CL" sz="1600" dirty="0">
              <a:effectLst/>
              <a:ea typeface="Calibri"/>
              <a:cs typeface="Times New Roman"/>
            </a:endParaRPr>
          </a:p>
          <a:p>
            <a:pPr lvl="0">
              <a:lnSpc>
                <a:spcPct val="115000"/>
              </a:lnSpc>
              <a:spcAft>
                <a:spcPts val="1000"/>
              </a:spcAft>
              <a:tabLst>
                <a:tab pos="228600" algn="l"/>
              </a:tabLst>
            </a:pPr>
            <a:endParaRPr lang="es-CL" sz="1600" dirty="0">
              <a:effectLst/>
              <a:ea typeface="Calibri"/>
              <a:cs typeface="Times New Roman"/>
            </a:endParaRPr>
          </a:p>
        </p:txBody>
      </p:sp>
      <p:sp>
        <p:nvSpPr>
          <p:cNvPr id="9" name="1 Rectángulo redondeado"/>
          <p:cNvSpPr/>
          <p:nvPr/>
        </p:nvSpPr>
        <p:spPr>
          <a:xfrm>
            <a:off x="92159" y="1700808"/>
            <a:ext cx="3373405" cy="5157192"/>
          </a:xfrm>
          <a:prstGeom prst="roundRect">
            <a:avLst/>
          </a:prstGeom>
          <a:ln w="38100">
            <a:solidFill>
              <a:srgbClr val="6666FF"/>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endParaRPr lang="es-CL" sz="1600" dirty="0"/>
          </a:p>
          <a:p>
            <a:pPr marL="285750" indent="-285750">
              <a:buFont typeface="Arial" panose="020B0604020202020204" pitchFamily="34" charset="0"/>
              <a:buChar char="•"/>
            </a:pPr>
            <a:r>
              <a:rPr lang="es-CL" sz="1600" dirty="0"/>
              <a:t>Video promoción de la sana convivencia en el hogar </a:t>
            </a:r>
          </a:p>
          <a:p>
            <a:pPr marL="285750" indent="-285750">
              <a:buFont typeface="Arial" panose="020B0604020202020204" pitchFamily="34" charset="0"/>
              <a:buChar char="•"/>
            </a:pPr>
            <a:r>
              <a:rPr lang="es-CL" sz="1600" dirty="0"/>
              <a:t>Video  Decálogo  normas  de las plataformas digitales </a:t>
            </a:r>
          </a:p>
          <a:p>
            <a:pPr marL="285750" indent="-285750">
              <a:buFont typeface="Arial" panose="020B0604020202020204" pitchFamily="34" charset="0"/>
              <a:buChar char="•"/>
            </a:pPr>
            <a:r>
              <a:rPr lang="es-CL" sz="1600" dirty="0"/>
              <a:t>Video tips para el manejo de las emociones en la familia </a:t>
            </a:r>
          </a:p>
          <a:p>
            <a:pPr marL="285750" indent="-285750">
              <a:buFont typeface="Arial" panose="020B0604020202020204" pitchFamily="34" charset="0"/>
              <a:buChar char="•"/>
            </a:pPr>
            <a:r>
              <a:rPr lang="es-CL" sz="1600" dirty="0"/>
              <a:t>Video valores familiares para una sala convivencia </a:t>
            </a:r>
          </a:p>
          <a:p>
            <a:pPr marL="342900" lvl="0" indent="-342900">
              <a:lnSpc>
                <a:spcPct val="115000"/>
              </a:lnSpc>
              <a:spcAft>
                <a:spcPts val="0"/>
              </a:spcAft>
              <a:buFont typeface="Symbol"/>
              <a:buChar char=""/>
            </a:pPr>
            <a:r>
              <a:rPr lang="es-CL" sz="1600" dirty="0">
                <a:ea typeface="Calibri"/>
                <a:cs typeface="Times New Roman"/>
              </a:rPr>
              <a:t>Acompañamiento telefónico familias con covid19</a:t>
            </a:r>
            <a:endParaRPr lang="es-CL" sz="1600" dirty="0">
              <a:effectLst/>
              <a:ea typeface="Calibri"/>
              <a:cs typeface="Times New Roman"/>
            </a:endParaRPr>
          </a:p>
          <a:p>
            <a:pPr marL="342900" lvl="0" indent="-342900">
              <a:lnSpc>
                <a:spcPct val="115000"/>
              </a:lnSpc>
              <a:spcAft>
                <a:spcPts val="0"/>
              </a:spcAft>
              <a:buFont typeface="Symbol"/>
              <a:buChar char=""/>
            </a:pPr>
            <a:r>
              <a:rPr lang="es-CL" sz="1600" dirty="0">
                <a:effectLst/>
                <a:ea typeface="Calibri"/>
                <a:cs typeface="Times New Roman"/>
              </a:rPr>
              <a:t>Apoyo espiritual </a:t>
            </a:r>
          </a:p>
          <a:p>
            <a:pPr marL="342900" lvl="0" indent="-342900">
              <a:lnSpc>
                <a:spcPct val="115000"/>
              </a:lnSpc>
              <a:spcAft>
                <a:spcPts val="0"/>
              </a:spcAft>
              <a:buFont typeface="Symbol"/>
              <a:buChar char=""/>
            </a:pPr>
            <a:r>
              <a:rPr lang="es-CL" sz="1600" dirty="0">
                <a:effectLst/>
                <a:ea typeface="Calibri"/>
                <a:cs typeface="Times New Roman"/>
              </a:rPr>
              <a:t>Comunicación continua con la familia </a:t>
            </a:r>
          </a:p>
          <a:p>
            <a:pPr marL="342900" lvl="0" indent="-342900">
              <a:lnSpc>
                <a:spcPct val="115000"/>
              </a:lnSpc>
              <a:spcAft>
                <a:spcPts val="0"/>
              </a:spcAft>
              <a:buFont typeface="Symbol"/>
              <a:buChar char=""/>
            </a:pPr>
            <a:r>
              <a:rPr lang="es-CL" sz="1600" dirty="0">
                <a:ea typeface="Calibri"/>
                <a:cs typeface="Times New Roman"/>
              </a:rPr>
              <a:t>Videos promoción  </a:t>
            </a:r>
            <a:r>
              <a:rPr lang="es-CL" sz="1600" dirty="0" smtClean="0">
                <a:ea typeface="Calibri"/>
                <a:cs typeface="Times New Roman"/>
              </a:rPr>
              <a:t>Vida Sana- </a:t>
            </a:r>
            <a:r>
              <a:rPr lang="es-CL" sz="1600" dirty="0">
                <a:ea typeface="Calibri"/>
                <a:cs typeface="Times New Roman"/>
              </a:rPr>
              <a:t>CESFAM </a:t>
            </a:r>
            <a:r>
              <a:rPr lang="es-CL" sz="1600" dirty="0" smtClean="0"/>
              <a:t> </a:t>
            </a:r>
            <a:r>
              <a:rPr lang="es-CL" sz="1600" dirty="0"/>
              <a:t>Juan Soto </a:t>
            </a:r>
            <a:r>
              <a:rPr lang="es-CL" sz="1600" dirty="0" smtClean="0"/>
              <a:t>F.</a:t>
            </a:r>
            <a:endParaRPr lang="es-CL" sz="1600" dirty="0"/>
          </a:p>
          <a:p>
            <a:pPr marL="342900" lvl="0" indent="-342900">
              <a:lnSpc>
                <a:spcPct val="115000"/>
              </a:lnSpc>
              <a:spcAft>
                <a:spcPts val="0"/>
              </a:spcAft>
              <a:buFont typeface="Symbol"/>
              <a:buChar char=""/>
            </a:pPr>
            <a:r>
              <a:rPr lang="es-ES" sz="1600" dirty="0">
                <a:solidFill>
                  <a:srgbClr val="000000"/>
                </a:solidFill>
                <a:latin typeface="+mj-lt"/>
                <a:ea typeface="Calibri"/>
                <a:cs typeface="Times New Roman"/>
              </a:rPr>
              <a:t>Taller  “Manejo de E</a:t>
            </a:r>
            <a:r>
              <a:rPr lang="es-ES" sz="1600" dirty="0" smtClean="0">
                <a:solidFill>
                  <a:srgbClr val="000000"/>
                </a:solidFill>
                <a:latin typeface="+mj-lt"/>
                <a:ea typeface="Calibri"/>
                <a:cs typeface="Times New Roman"/>
              </a:rPr>
              <a:t>mociones </a:t>
            </a:r>
            <a:r>
              <a:rPr lang="es-ES" sz="1600" dirty="0">
                <a:solidFill>
                  <a:srgbClr val="000000"/>
                </a:solidFill>
                <a:latin typeface="+mj-lt"/>
                <a:ea typeface="Calibri"/>
                <a:cs typeface="Times New Roman"/>
              </a:rPr>
              <a:t>en </a:t>
            </a:r>
            <a:r>
              <a:rPr lang="es-ES" sz="1600" dirty="0" smtClean="0">
                <a:solidFill>
                  <a:srgbClr val="000000"/>
                </a:solidFill>
                <a:latin typeface="+mj-lt"/>
                <a:ea typeface="Calibri"/>
                <a:cs typeface="Times New Roman"/>
              </a:rPr>
              <a:t>Pandemia</a:t>
            </a:r>
            <a:r>
              <a:rPr lang="es-ES" sz="1600" dirty="0">
                <a:solidFill>
                  <a:srgbClr val="000000"/>
                </a:solidFill>
                <a:latin typeface="+mj-lt"/>
                <a:ea typeface="Calibri"/>
                <a:cs typeface="Times New Roman"/>
              </a:rPr>
              <a:t>” </a:t>
            </a:r>
            <a:r>
              <a:rPr lang="es-ES" sz="1600" dirty="0" smtClean="0">
                <a:solidFill>
                  <a:srgbClr val="000000"/>
                </a:solidFill>
                <a:latin typeface="+mj-lt"/>
                <a:ea typeface="Calibri"/>
                <a:cs typeface="Times New Roman"/>
              </a:rPr>
              <a:t>Psicóloga </a:t>
            </a:r>
            <a:r>
              <a:rPr lang="es-ES" sz="1600" dirty="0">
                <a:solidFill>
                  <a:srgbClr val="000000"/>
                </a:solidFill>
                <a:latin typeface="+mj-lt"/>
                <a:ea typeface="Calibri"/>
                <a:cs typeface="Times New Roman"/>
              </a:rPr>
              <a:t>CESFAM Juan Soto </a:t>
            </a:r>
            <a:endParaRPr lang="es-CL" sz="1600" dirty="0">
              <a:effectLst/>
              <a:latin typeface="+mj-lt"/>
              <a:ea typeface="Calibri"/>
              <a:cs typeface="Times New Roman"/>
            </a:endParaRPr>
          </a:p>
          <a:p>
            <a:pPr marL="457200">
              <a:lnSpc>
                <a:spcPct val="115000"/>
              </a:lnSpc>
              <a:spcAft>
                <a:spcPts val="1000"/>
              </a:spcAft>
            </a:pPr>
            <a:r>
              <a:rPr lang="es-CL" sz="1400" dirty="0">
                <a:effectLst/>
                <a:latin typeface="+mj-lt"/>
                <a:ea typeface="Calibri"/>
                <a:cs typeface="Times New Roman"/>
              </a:rPr>
              <a:t> </a:t>
            </a:r>
            <a:endParaRPr lang="es-CL" sz="1100" dirty="0">
              <a:effectLst/>
              <a:latin typeface="+mj-lt"/>
              <a:ea typeface="Calibri"/>
              <a:cs typeface="Times New Roman"/>
            </a:endParaRPr>
          </a:p>
        </p:txBody>
      </p:sp>
      <p:sp>
        <p:nvSpPr>
          <p:cNvPr id="10" name="3 Llamada de flecha hacia abajo"/>
          <p:cNvSpPr/>
          <p:nvPr/>
        </p:nvSpPr>
        <p:spPr>
          <a:xfrm>
            <a:off x="6724096" y="896294"/>
            <a:ext cx="2249571" cy="996375"/>
          </a:xfrm>
          <a:prstGeom prst="downArrowCallout">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CL" sz="2000" b="1" dirty="0">
                <a:effectLst/>
                <a:latin typeface="Times New Roman" panose="02020603050405020304" pitchFamily="18" charset="0"/>
                <a:ea typeface="Calibri"/>
                <a:cs typeface="Times New Roman" panose="02020603050405020304" pitchFamily="18" charset="0"/>
              </a:rPr>
              <a:t>Formación </a:t>
            </a:r>
            <a:r>
              <a:rPr lang="es-CL" sz="2000" b="1" dirty="0" smtClean="0">
                <a:effectLst/>
                <a:latin typeface="Times New Roman" panose="02020603050405020304" pitchFamily="18" charset="0"/>
                <a:ea typeface="Calibri"/>
                <a:cs typeface="Times New Roman" panose="02020603050405020304" pitchFamily="18" charset="0"/>
              </a:rPr>
              <a:t>Ciudadana </a:t>
            </a:r>
            <a:endParaRPr lang="es-CL" sz="1200" dirty="0">
              <a:effectLst/>
              <a:latin typeface="Times New Roman" panose="02020603050405020304" pitchFamily="18" charset="0"/>
              <a:ea typeface="Calibri"/>
              <a:cs typeface="Times New Roman" panose="02020603050405020304" pitchFamily="18" charset="0"/>
            </a:endParaRPr>
          </a:p>
        </p:txBody>
      </p:sp>
      <p:sp>
        <p:nvSpPr>
          <p:cNvPr id="11" name="4 Rectángulo redondeado"/>
          <p:cNvSpPr/>
          <p:nvPr/>
        </p:nvSpPr>
        <p:spPr>
          <a:xfrm>
            <a:off x="6545654" y="1711918"/>
            <a:ext cx="2480645" cy="5029450"/>
          </a:xfrm>
          <a:prstGeom prst="roundRect">
            <a:avLst/>
          </a:prstGeom>
          <a:ln w="57150">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ctr">
              <a:lnSpc>
                <a:spcPct val="115000"/>
              </a:lnSpc>
              <a:spcAft>
                <a:spcPts val="1000"/>
              </a:spcAft>
              <a:buFont typeface="Symbol"/>
              <a:buChar char=""/>
            </a:pPr>
            <a:endParaRPr lang="es-CL" sz="1200" dirty="0">
              <a:effectLst/>
              <a:ea typeface="Calibri"/>
              <a:cs typeface="Times New Roman"/>
            </a:endParaRPr>
          </a:p>
        </p:txBody>
      </p:sp>
      <p:sp>
        <p:nvSpPr>
          <p:cNvPr id="2" name="1 CuadroTexto"/>
          <p:cNvSpPr txBox="1"/>
          <p:nvPr/>
        </p:nvSpPr>
        <p:spPr>
          <a:xfrm>
            <a:off x="6724096" y="2276872"/>
            <a:ext cx="2384926" cy="3816429"/>
          </a:xfrm>
          <a:prstGeom prst="rect">
            <a:avLst/>
          </a:prstGeom>
          <a:noFill/>
        </p:spPr>
        <p:txBody>
          <a:bodyPr wrap="square" rtlCol="0">
            <a:spAutoFit/>
          </a:bodyPr>
          <a:lstStyle/>
          <a:p>
            <a:pPr marL="285750" indent="-285750">
              <a:buFont typeface="Arial" panose="020B0604020202020204" pitchFamily="34" charset="0"/>
              <a:buChar char="•"/>
            </a:pPr>
            <a:r>
              <a:rPr lang="es-CL" sz="1600" dirty="0"/>
              <a:t>Video informativo </a:t>
            </a:r>
            <a:r>
              <a:rPr lang="es-CL" sz="1600" dirty="0" smtClean="0"/>
              <a:t>“Formación </a:t>
            </a:r>
            <a:r>
              <a:rPr lang="es-CL" sz="1600" dirty="0"/>
              <a:t>C</a:t>
            </a:r>
            <a:r>
              <a:rPr lang="es-CL" sz="1600" dirty="0" smtClean="0"/>
              <a:t>iudadana </a:t>
            </a:r>
            <a:r>
              <a:rPr lang="es-CL" sz="1600" dirty="0"/>
              <a:t>en la </a:t>
            </a:r>
            <a:r>
              <a:rPr lang="es-CL" sz="1600" dirty="0" smtClean="0"/>
              <a:t>Primera </a:t>
            </a:r>
            <a:r>
              <a:rPr lang="es-CL" sz="1600" dirty="0"/>
              <a:t>I</a:t>
            </a:r>
            <a:r>
              <a:rPr lang="es-CL" sz="1600" dirty="0" smtClean="0"/>
              <a:t>nfancia</a:t>
            </a:r>
            <a:r>
              <a:rPr lang="es-CL" sz="1600" dirty="0"/>
              <a:t>” destinado a la </a:t>
            </a:r>
            <a:r>
              <a:rPr lang="es-CL" sz="1600" dirty="0" smtClean="0"/>
              <a:t>familia</a:t>
            </a:r>
          </a:p>
          <a:p>
            <a:pPr marL="285750" indent="-285750">
              <a:buFont typeface="Arial" panose="020B0604020202020204" pitchFamily="34" charset="0"/>
              <a:buChar char="•"/>
            </a:pPr>
            <a:endParaRPr lang="es-CL" sz="1600" dirty="0"/>
          </a:p>
          <a:p>
            <a:pPr marL="285750" indent="-285750">
              <a:buFont typeface="Arial" panose="020B0604020202020204" pitchFamily="34" charset="0"/>
              <a:buChar char="•"/>
            </a:pPr>
            <a:r>
              <a:rPr lang="es-CL" sz="1600" dirty="0"/>
              <a:t>Video dinámico  </a:t>
            </a:r>
            <a:r>
              <a:rPr lang="es-CL" sz="1600" dirty="0" smtClean="0"/>
              <a:t>“Como </a:t>
            </a:r>
            <a:r>
              <a:rPr lang="es-CL" sz="1600" dirty="0"/>
              <a:t>ser un </a:t>
            </a:r>
            <a:r>
              <a:rPr lang="es-CL" sz="1600" dirty="0" smtClean="0"/>
              <a:t>Buen Ciudadano</a:t>
            </a:r>
            <a:r>
              <a:rPr lang="es-CL" sz="1600" dirty="0"/>
              <a:t>”(niños y niñas </a:t>
            </a:r>
            <a:endParaRPr lang="es-CL" sz="1600" dirty="0" smtClean="0"/>
          </a:p>
          <a:p>
            <a:pPr marL="285750" indent="-285750">
              <a:buFont typeface="Arial" panose="020B0604020202020204" pitchFamily="34" charset="0"/>
              <a:buChar char="•"/>
            </a:pPr>
            <a:endParaRPr lang="es-CL" sz="1600" dirty="0"/>
          </a:p>
          <a:p>
            <a:pPr marL="285750" indent="-285750">
              <a:buFont typeface="Arial" panose="020B0604020202020204" pitchFamily="34" charset="0"/>
              <a:buChar char="•"/>
            </a:pPr>
            <a:r>
              <a:rPr lang="es-CL" sz="1600" dirty="0"/>
              <a:t>Actividades en familia para </a:t>
            </a:r>
            <a:r>
              <a:rPr lang="es-CL" sz="1600" dirty="0" smtClean="0"/>
              <a:t>Promover </a:t>
            </a:r>
            <a:r>
              <a:rPr lang="es-CL" sz="1600" dirty="0"/>
              <a:t>la </a:t>
            </a:r>
            <a:r>
              <a:rPr lang="es-CL" sz="1600" dirty="0" smtClean="0"/>
              <a:t>Formación </a:t>
            </a:r>
            <a:r>
              <a:rPr lang="es-CL" sz="1600" dirty="0"/>
              <a:t>C</a:t>
            </a:r>
            <a:r>
              <a:rPr lang="es-CL" sz="1600" dirty="0" smtClean="0"/>
              <a:t>iudadana</a:t>
            </a:r>
            <a:endParaRPr lang="es-CL" sz="1600" dirty="0"/>
          </a:p>
          <a:p>
            <a:endParaRPr lang="es-CL" dirty="0"/>
          </a:p>
        </p:txBody>
      </p:sp>
    </p:spTree>
    <p:extLst>
      <p:ext uri="{BB962C8B-B14F-4D97-AF65-F5344CB8AC3E}">
        <p14:creationId xmlns:p14="http://schemas.microsoft.com/office/powerpoint/2010/main" val="1986938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redondeado"/>
          <p:cNvSpPr>
            <a:spLocks noGrp="1"/>
          </p:cNvSpPr>
          <p:nvPr>
            <p:ph idx="1"/>
          </p:nvPr>
        </p:nvSpPr>
        <p:spPr>
          <a:xfrm>
            <a:off x="2123728" y="14077"/>
            <a:ext cx="4824536" cy="720080"/>
          </a:xfrm>
          <a:prstGeom prst="roundRect">
            <a:avLst/>
          </a:prstGeom>
          <a:solidFill>
            <a:schemeClr val="accent5">
              <a:lumMod val="75000"/>
            </a:schemeClr>
          </a:solidFill>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es-CL" sz="2000" b="1" dirty="0">
                <a:solidFill>
                  <a:schemeClr val="bg1"/>
                </a:solidFill>
                <a:effectLst/>
                <a:latin typeface="Times New Roman" panose="02020603050405020304" pitchFamily="18" charset="0"/>
                <a:ea typeface="Calibri"/>
                <a:cs typeface="Times New Roman" panose="02020603050405020304" pitchFamily="18" charset="0"/>
              </a:rPr>
              <a:t>REGISTROS AUDIOVISUALES </a:t>
            </a:r>
            <a:endParaRPr lang="es-CL" sz="1050" dirty="0">
              <a:solidFill>
                <a:schemeClr val="bg1"/>
              </a:solidFill>
              <a:effectLst/>
              <a:latin typeface="Times New Roman" panose="02020603050405020304" pitchFamily="18" charset="0"/>
              <a:ea typeface="Calibri"/>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429" y="837831"/>
            <a:ext cx="3463595" cy="1922855"/>
          </a:xfrm>
          <a:prstGeom prst="rect">
            <a:avLst/>
          </a:prstGeom>
          <a:ln w="88900" cap="sq" cmpd="thickThin">
            <a:solidFill>
              <a:schemeClr val="accent5">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5302" y="837830"/>
            <a:ext cx="3470735" cy="1922855"/>
          </a:xfrm>
          <a:prstGeom prst="rect">
            <a:avLst/>
          </a:prstGeom>
          <a:ln w="88900" cap="sq" cmpd="thickThin">
            <a:solidFill>
              <a:schemeClr val="accent5">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9235" y="4769768"/>
            <a:ext cx="3436802" cy="1944216"/>
          </a:xfrm>
          <a:prstGeom prst="rect">
            <a:avLst/>
          </a:prstGeom>
          <a:ln w="88900" cap="sq" cmpd="thickThin">
            <a:solidFill>
              <a:schemeClr val="accent5">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4769768"/>
            <a:ext cx="3432512" cy="1991117"/>
          </a:xfrm>
          <a:prstGeom prst="rect">
            <a:avLst/>
          </a:prstGeom>
          <a:ln w="88900" cap="sq" cmpd="thickThin">
            <a:solidFill>
              <a:schemeClr val="accent5">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3808" y="2664280"/>
            <a:ext cx="3361792" cy="2088232"/>
          </a:xfrm>
          <a:prstGeom prst="rect">
            <a:avLst/>
          </a:prstGeom>
          <a:ln w="28575" cap="sq" cmpd="thickThin">
            <a:solidFill>
              <a:schemeClr val="accent5">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83665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154" y="209270"/>
            <a:ext cx="2702683" cy="1693432"/>
          </a:xfrm>
          <a:prstGeom prst="rect">
            <a:avLst/>
          </a:prstGeom>
          <a:ln w="88900" cap="sq" cmpd="thickThin">
            <a:solidFill>
              <a:schemeClr val="accent5">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78" y="204370"/>
            <a:ext cx="2874838" cy="1701619"/>
          </a:xfrm>
          <a:prstGeom prst="rect">
            <a:avLst/>
          </a:prstGeom>
          <a:ln w="88900" cap="sq" cmpd="thickThin">
            <a:solidFill>
              <a:schemeClr val="accent5">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04370"/>
            <a:ext cx="2896174" cy="1698332"/>
          </a:xfrm>
          <a:prstGeom prst="rect">
            <a:avLst/>
          </a:prstGeom>
          <a:ln w="88900" cap="sq" cmpd="thickThin">
            <a:solidFill>
              <a:schemeClr val="accent5">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271" b="7917"/>
          <a:stretch/>
        </p:blipFill>
        <p:spPr bwMode="auto">
          <a:xfrm>
            <a:off x="1914664" y="2177807"/>
            <a:ext cx="5105607" cy="2293229"/>
          </a:xfrm>
          <a:prstGeom prst="rect">
            <a:avLst/>
          </a:prstGeom>
          <a:ln w="57150" cap="sq" cmpd="thickThin">
            <a:solidFill>
              <a:schemeClr val="accent5">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4" name="Picture 3" descr="C:\Users\Raul_\Desktop\Screenshot_20201109_0901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6294" y="4632029"/>
            <a:ext cx="1248654" cy="2156008"/>
          </a:xfrm>
          <a:prstGeom prst="rect">
            <a:avLst/>
          </a:prstGeom>
          <a:ln w="38100" cap="sq" cmpd="thickThin">
            <a:solidFill>
              <a:schemeClr val="accent5">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C:\Users\Raul_\Desktop\thumbnail_Screenshot_20201109_09014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7904" y="4632029"/>
            <a:ext cx="1280674" cy="2088232"/>
          </a:xfrm>
          <a:prstGeom prst="rect">
            <a:avLst/>
          </a:prstGeom>
          <a:ln w="38100" cap="sq" cmpd="thickThin">
            <a:solidFill>
              <a:schemeClr val="accent5">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9" name="Picture 5" descr="C:\Users\Raul_\Desktop\thumbnail_Screenshot_20201109_09015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319" r="16580"/>
          <a:stretch/>
        </p:blipFill>
        <p:spPr bwMode="auto">
          <a:xfrm>
            <a:off x="5225850" y="4604501"/>
            <a:ext cx="1460311" cy="2115760"/>
          </a:xfrm>
          <a:prstGeom prst="rect">
            <a:avLst/>
          </a:prstGeom>
          <a:ln w="38100" cap="sq" cmpd="thickThin">
            <a:solidFill>
              <a:schemeClr val="accent5">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476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92D050"/>
          </a:solidFill>
        </p:spPr>
        <p:style>
          <a:lnRef idx="1">
            <a:schemeClr val="accent4"/>
          </a:lnRef>
          <a:fillRef idx="2">
            <a:schemeClr val="accent4"/>
          </a:fillRef>
          <a:effectRef idx="1">
            <a:schemeClr val="accent4"/>
          </a:effectRef>
          <a:fontRef idx="minor">
            <a:schemeClr val="dk1"/>
          </a:fontRef>
        </p:style>
        <p:txBody>
          <a:bodyPr/>
          <a:lstStyle/>
          <a:p>
            <a:r>
              <a:rPr lang="es-CL" dirty="0"/>
              <a:t>HITOS  PASTORAL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874553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8686800" cy="838200"/>
          </a:xfrm>
          <a:solidFill>
            <a:srgbClr val="92D050"/>
          </a:solidFill>
        </p:spPr>
        <p:style>
          <a:lnRef idx="1">
            <a:schemeClr val="accent2"/>
          </a:lnRef>
          <a:fillRef idx="2">
            <a:schemeClr val="accent2"/>
          </a:fillRef>
          <a:effectRef idx="1">
            <a:schemeClr val="accent2"/>
          </a:effectRef>
          <a:fontRef idx="minor">
            <a:schemeClr val="dk1"/>
          </a:fontRef>
        </p:style>
        <p:txBody>
          <a:bodyPr/>
          <a:lstStyle/>
          <a:p>
            <a:r>
              <a:rPr lang="es-CL" dirty="0"/>
              <a:t>Hitos Pastoral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622070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242861"/>
            <a:ext cx="8686800" cy="1148539"/>
          </a:xfrm>
          <a:solidFill>
            <a:srgbClr val="92D050"/>
          </a:solidFill>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CL" sz="4000" b="1" dirty="0">
                <a:solidFill>
                  <a:srgbClr val="002060"/>
                </a:solidFill>
              </a:rPr>
              <a:t>Actividades de San Francisco Asís</a:t>
            </a:r>
            <a:br>
              <a:rPr lang="es-CL" sz="4000" b="1" dirty="0">
                <a:solidFill>
                  <a:srgbClr val="002060"/>
                </a:solidFill>
              </a:rPr>
            </a:br>
            <a:r>
              <a:rPr lang="es-CL" sz="4000" b="1" dirty="0" smtClean="0">
                <a:solidFill>
                  <a:srgbClr val="002060"/>
                </a:solidFill>
              </a:rPr>
              <a:t>CELEBRACION Bendición </a:t>
            </a:r>
            <a:r>
              <a:rPr lang="es-CL" sz="4000" b="1" dirty="0">
                <a:solidFill>
                  <a:srgbClr val="002060"/>
                </a:solidFill>
              </a:rPr>
              <a:t>de Mascotas  </a:t>
            </a:r>
          </a:p>
        </p:txBody>
      </p:sp>
      <p:pic>
        <p:nvPicPr>
          <p:cNvPr id="1026" name="Picture 2" descr="C:\Users\Sony\Downloads\IMG-20201003-WA0008.jpg"/>
          <p:cNvPicPr>
            <a:picLocks noGrp="1" noChangeAspect="1" noChangeArrowheads="1"/>
          </p:cNvPicPr>
          <p:nvPr>
            <p:ph idx="1"/>
          </p:nvPr>
        </p:nvPicPr>
        <p:blipFill>
          <a:blip r:embed="rId2"/>
          <a:srcRect/>
          <a:stretch>
            <a:fillRect/>
          </a:stretch>
        </p:blipFill>
        <p:spPr bwMode="auto">
          <a:xfrm>
            <a:off x="500034" y="4143380"/>
            <a:ext cx="4071966"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27000"/>
          </a:effectLst>
        </p:spPr>
      </p:pic>
      <p:pic>
        <p:nvPicPr>
          <p:cNvPr id="1027" name="Picture 3" descr="C:\Users\Sony\Downloads\IMG-20201002-WA0065.jpg"/>
          <p:cNvPicPr>
            <a:picLocks noChangeAspect="1" noChangeArrowheads="1"/>
          </p:cNvPicPr>
          <p:nvPr/>
        </p:nvPicPr>
        <p:blipFill>
          <a:blip r:embed="rId3" cstate="print"/>
          <a:srcRect/>
          <a:stretch>
            <a:fillRect/>
          </a:stretch>
        </p:blipFill>
        <p:spPr bwMode="auto">
          <a:xfrm>
            <a:off x="5000628" y="1571612"/>
            <a:ext cx="3786214" cy="2357430"/>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27000"/>
          </a:effectLst>
        </p:spPr>
      </p:pic>
      <p:pic>
        <p:nvPicPr>
          <p:cNvPr id="1028" name="Picture 4" descr="C:\Users\Sony\Downloads\IMG-20201002-WA0068 (1).jpg"/>
          <p:cNvPicPr>
            <a:picLocks noChangeAspect="1" noChangeArrowheads="1"/>
          </p:cNvPicPr>
          <p:nvPr/>
        </p:nvPicPr>
        <p:blipFill>
          <a:blip r:embed="rId4"/>
          <a:srcRect/>
          <a:stretch>
            <a:fillRect/>
          </a:stretch>
        </p:blipFill>
        <p:spPr bwMode="auto">
          <a:xfrm>
            <a:off x="4929190" y="4214818"/>
            <a:ext cx="3643338" cy="2143116"/>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27000"/>
          </a:effectLst>
        </p:spPr>
      </p:pic>
      <p:pic>
        <p:nvPicPr>
          <p:cNvPr id="7" name="6 Imagen" descr="C:\Users\Sony\Downloads\IMG-20201002-WA0058.jpg"/>
          <p:cNvPicPr/>
          <p:nvPr/>
        </p:nvPicPr>
        <p:blipFill>
          <a:blip r:embed="rId5"/>
          <a:srcRect t="6533" b="7952"/>
          <a:stretch>
            <a:fillRect/>
          </a:stretch>
        </p:blipFill>
        <p:spPr bwMode="auto">
          <a:xfrm>
            <a:off x="642910" y="1643050"/>
            <a:ext cx="3857652" cy="2320119"/>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92D050"/>
          </a:solidFill>
        </p:spPr>
        <p:style>
          <a:lnRef idx="1">
            <a:schemeClr val="accent3"/>
          </a:lnRef>
          <a:fillRef idx="2">
            <a:schemeClr val="accent3"/>
          </a:fillRef>
          <a:effectRef idx="1">
            <a:schemeClr val="accent3"/>
          </a:effectRef>
          <a:fontRef idx="minor">
            <a:schemeClr val="dk1"/>
          </a:fontRef>
        </p:style>
        <p:txBody>
          <a:bodyPr/>
          <a:lstStyle/>
          <a:p>
            <a:r>
              <a:rPr lang="es-CL" b="1" dirty="0" smtClean="0">
                <a:solidFill>
                  <a:srgbClr val="002060"/>
                </a:solidFill>
              </a:rPr>
              <a:t>Liturgia </a:t>
            </a:r>
            <a:r>
              <a:rPr lang="es-CL" b="1" dirty="0">
                <a:solidFill>
                  <a:srgbClr val="002060"/>
                </a:solidFill>
              </a:rPr>
              <a:t>De Los Abuelitos </a:t>
            </a:r>
          </a:p>
        </p:txBody>
      </p:sp>
      <p:pic>
        <p:nvPicPr>
          <p:cNvPr id="5" name="4 Imagen" descr="C:\Users\Sony\Downloads\IMG-20201028-WA0019 (1).jpg"/>
          <p:cNvPicPr/>
          <p:nvPr/>
        </p:nvPicPr>
        <p:blipFill>
          <a:blip r:embed="rId2"/>
          <a:srcRect t="9981" b="33589"/>
          <a:stretch>
            <a:fillRect/>
          </a:stretch>
        </p:blipFill>
        <p:spPr bwMode="auto">
          <a:xfrm>
            <a:off x="3857620" y="1500174"/>
            <a:ext cx="4786346" cy="4786346"/>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pic>
        <p:nvPicPr>
          <p:cNvPr id="8" name="7 Marcador de contenido" descr="C:\Users\Sony\Downloads\IMG-20201026-WA0016.jpg"/>
          <p:cNvPicPr>
            <a:picLocks noGrp="1"/>
          </p:cNvPicPr>
          <p:nvPr>
            <p:ph idx="1"/>
          </p:nvPr>
        </p:nvPicPr>
        <p:blipFill>
          <a:blip r:embed="rId3"/>
          <a:srcRect t="5186" b="20868"/>
          <a:stretch>
            <a:fillRect/>
          </a:stretch>
        </p:blipFill>
        <p:spPr bwMode="auto">
          <a:xfrm>
            <a:off x="285720" y="1500174"/>
            <a:ext cx="3508918"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pic>
        <p:nvPicPr>
          <p:cNvPr id="9" name="8 Imagen" descr="C:\Users\Sony\Downloads\IMG-20201026-WA0018.jpg"/>
          <p:cNvPicPr/>
          <p:nvPr/>
        </p:nvPicPr>
        <p:blipFill>
          <a:blip r:embed="rId4"/>
          <a:srcRect l="10332" t="19125" r="7264" b="9887"/>
          <a:stretch>
            <a:fillRect/>
          </a:stretch>
        </p:blipFill>
        <p:spPr bwMode="auto">
          <a:xfrm>
            <a:off x="214282" y="4071942"/>
            <a:ext cx="3592119" cy="2281950"/>
          </a:xfrm>
          <a:prstGeom prst="roundRect">
            <a:avLst>
              <a:gd name="adj" fmla="val 8594"/>
            </a:avLst>
          </a:prstGeom>
          <a:solidFill>
            <a:srgbClr val="FFFFFF">
              <a:shade val="85000"/>
            </a:srgbClr>
          </a:solidFill>
          <a:ln>
            <a:noFill/>
          </a:ln>
          <a:effectLst>
            <a:outerShdw blurRad="50800" dist="38100" dir="16200000" rotWithShape="0">
              <a:prstClr val="black">
                <a:alpha val="40000"/>
              </a:prstClr>
            </a:outerShdw>
            <a:reflection blurRad="12700" stA="38000" endPos="28000" dist="5000" dir="5400000" sy="-100000" algn="bl" rotWithShape="0"/>
            <a:softEdge rad="1270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92D050"/>
          </a:solidFill>
        </p:spPr>
        <p:style>
          <a:lnRef idx="1">
            <a:schemeClr val="accent3"/>
          </a:lnRef>
          <a:fillRef idx="2">
            <a:schemeClr val="accent3"/>
          </a:fillRef>
          <a:effectRef idx="1">
            <a:schemeClr val="accent3"/>
          </a:effectRef>
          <a:fontRef idx="minor">
            <a:schemeClr val="dk1"/>
          </a:fontRef>
        </p:style>
        <p:txBody>
          <a:bodyPr/>
          <a:lstStyle/>
          <a:p>
            <a:r>
              <a:rPr lang="es-CL" b="1" dirty="0">
                <a:solidFill>
                  <a:srgbClr val="002060"/>
                </a:solidFill>
              </a:rPr>
              <a:t>Fiesta de la Luz</a:t>
            </a:r>
          </a:p>
        </p:txBody>
      </p:sp>
      <p:pic>
        <p:nvPicPr>
          <p:cNvPr id="4" name="3 Marcador de contenido" descr="C:\Users\Sony\Downloads\IMG-20201030-WA0021.jpg"/>
          <p:cNvPicPr>
            <a:picLocks noGrp="1"/>
          </p:cNvPicPr>
          <p:nvPr>
            <p:ph idx="1"/>
          </p:nvPr>
        </p:nvPicPr>
        <p:blipFill>
          <a:blip r:embed="rId2"/>
          <a:srcRect/>
          <a:stretch>
            <a:fillRect/>
          </a:stretch>
        </p:blipFill>
        <p:spPr bwMode="auto">
          <a:xfrm>
            <a:off x="428596" y="1714488"/>
            <a:ext cx="2539629" cy="4786346"/>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27000"/>
          </a:effectLst>
        </p:spPr>
      </p:pic>
      <p:pic>
        <p:nvPicPr>
          <p:cNvPr id="5" name="4 Imagen" descr="C:\Users\Sony\Downloads\IMG-20201030-WA0019.jpg"/>
          <p:cNvPicPr/>
          <p:nvPr/>
        </p:nvPicPr>
        <p:blipFill>
          <a:blip r:embed="rId3"/>
          <a:srcRect/>
          <a:stretch>
            <a:fillRect/>
          </a:stretch>
        </p:blipFill>
        <p:spPr bwMode="auto">
          <a:xfrm>
            <a:off x="3286116" y="1643050"/>
            <a:ext cx="5286412"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27000"/>
          </a:effectLst>
        </p:spPr>
      </p:pic>
      <p:pic>
        <p:nvPicPr>
          <p:cNvPr id="6" name="5 Imagen" descr="C:\Users\Sony\Downloads\IMG-20201030-WA0012.jpg"/>
          <p:cNvPicPr/>
          <p:nvPr/>
        </p:nvPicPr>
        <p:blipFill>
          <a:blip r:embed="rId4" cstate="print"/>
          <a:srcRect t="11290" b="9517"/>
          <a:stretch>
            <a:fillRect/>
          </a:stretch>
        </p:blipFill>
        <p:spPr bwMode="auto">
          <a:xfrm>
            <a:off x="6286512" y="4071942"/>
            <a:ext cx="2428892" cy="2500330"/>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27000"/>
          </a:effectLst>
        </p:spPr>
      </p:pic>
      <p:pic>
        <p:nvPicPr>
          <p:cNvPr id="7" name="6 Imagen" descr="C:\Users\Sony\Downloads\IMG-20201030-WA0007.jpg"/>
          <p:cNvPicPr/>
          <p:nvPr/>
        </p:nvPicPr>
        <p:blipFill>
          <a:blip r:embed="rId5"/>
          <a:srcRect/>
          <a:stretch>
            <a:fillRect/>
          </a:stretch>
        </p:blipFill>
        <p:spPr bwMode="auto">
          <a:xfrm>
            <a:off x="3214678" y="3929066"/>
            <a:ext cx="2826508"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270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17517" y="404664"/>
            <a:ext cx="7900226" cy="1255153"/>
          </a:xfrm>
        </p:spPr>
        <p:txBody>
          <a:bodyPr>
            <a:normAutofit/>
          </a:bodyPr>
          <a:lstStyle/>
          <a:p>
            <a:pPr algn="ctr"/>
            <a:r>
              <a:rPr lang="es-CL" b="1" dirty="0">
                <a:solidFill>
                  <a:srgbClr val="002060"/>
                </a:solidFill>
              </a:rPr>
              <a:t>COMITÉ PARITARIO DE HIGIENE Y SEGURIDAD ESCOLAR</a:t>
            </a:r>
            <a:endParaRPr lang="es-CL" dirty="0">
              <a:solidFill>
                <a:srgbClr val="002060"/>
              </a:solidFill>
            </a:endParaRPr>
          </a:p>
        </p:txBody>
      </p:sp>
      <p:sp>
        <p:nvSpPr>
          <p:cNvPr id="5" name="Rectángulo 4"/>
          <p:cNvSpPr/>
          <p:nvPr/>
        </p:nvSpPr>
        <p:spPr>
          <a:xfrm>
            <a:off x="224909" y="2204864"/>
            <a:ext cx="2619994" cy="41234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s-CL" sz="1350" b="1" dirty="0">
              <a:solidFill>
                <a:schemeClr val="tx1"/>
              </a:solidFill>
            </a:endParaRPr>
          </a:p>
          <a:p>
            <a:pPr algn="ctr"/>
            <a:r>
              <a:rPr lang="es-CL" sz="1350" b="1" dirty="0">
                <a:solidFill>
                  <a:schemeClr val="tx1"/>
                </a:solidFill>
              </a:rPr>
              <a:t>MATERIAL AUDIO-VISUAL</a:t>
            </a:r>
          </a:p>
          <a:p>
            <a:pPr marL="214313" indent="-214313">
              <a:buFont typeface="Wingdings" panose="05000000000000000000" pitchFamily="2" charset="2"/>
              <a:buChar char="q"/>
            </a:pPr>
            <a:r>
              <a:rPr lang="es-CL" sz="1350" dirty="0">
                <a:solidFill>
                  <a:schemeClr val="tx1"/>
                </a:solidFill>
              </a:rPr>
              <a:t>Videos con mensajes y consejos de prevención ante la realización de trabajos en el hogar. (3)</a:t>
            </a:r>
          </a:p>
          <a:p>
            <a:pPr marL="214313" indent="-214313">
              <a:buFont typeface="Wingdings" panose="05000000000000000000" pitchFamily="2" charset="2"/>
              <a:buChar char="q"/>
            </a:pPr>
            <a:endParaRPr lang="es-CL" sz="1350" dirty="0">
              <a:solidFill>
                <a:schemeClr val="tx1"/>
              </a:solidFill>
            </a:endParaRPr>
          </a:p>
          <a:p>
            <a:pPr marL="214313" indent="-214313">
              <a:buFont typeface="Wingdings" panose="05000000000000000000" pitchFamily="2" charset="2"/>
              <a:buChar char="q"/>
            </a:pPr>
            <a:r>
              <a:rPr lang="es-CL" sz="1350" dirty="0">
                <a:solidFill>
                  <a:schemeClr val="tx1"/>
                </a:solidFill>
              </a:rPr>
              <a:t>Video micro pausa activa, con ejercicios de relajación. (3)</a:t>
            </a:r>
          </a:p>
          <a:p>
            <a:pPr marL="214313" indent="-214313">
              <a:buFont typeface="Wingdings" panose="05000000000000000000" pitchFamily="2" charset="2"/>
              <a:buChar char="q"/>
            </a:pPr>
            <a:endParaRPr lang="es-CL" sz="1350" dirty="0">
              <a:solidFill>
                <a:schemeClr val="tx1"/>
              </a:solidFill>
            </a:endParaRPr>
          </a:p>
          <a:p>
            <a:pPr marL="214313" indent="-214313">
              <a:buFont typeface="Wingdings" panose="05000000000000000000" pitchFamily="2" charset="2"/>
              <a:buChar char="q"/>
            </a:pPr>
            <a:r>
              <a:rPr lang="es-CL" sz="1350" dirty="0">
                <a:solidFill>
                  <a:schemeClr val="tx1"/>
                </a:solidFill>
              </a:rPr>
              <a:t>Se activan las medidas preventivas en la entrega de alimentos.</a:t>
            </a:r>
          </a:p>
          <a:p>
            <a:endParaRPr lang="es-CL" sz="1350" dirty="0">
              <a:solidFill>
                <a:schemeClr val="tx1"/>
              </a:solidFill>
            </a:endParaRPr>
          </a:p>
          <a:p>
            <a:pPr marL="214313" indent="-214313">
              <a:buFont typeface="Wingdings" panose="05000000000000000000" pitchFamily="2" charset="2"/>
              <a:buChar char="q"/>
            </a:pPr>
            <a:r>
              <a:rPr lang="es-CL" sz="1350" dirty="0">
                <a:solidFill>
                  <a:schemeClr val="tx1"/>
                </a:solidFill>
              </a:rPr>
              <a:t>Actualización ficha médica del personal</a:t>
            </a:r>
          </a:p>
        </p:txBody>
      </p:sp>
      <p:sp>
        <p:nvSpPr>
          <p:cNvPr id="6" name="Rectángulo 5"/>
          <p:cNvSpPr/>
          <p:nvPr/>
        </p:nvSpPr>
        <p:spPr>
          <a:xfrm>
            <a:off x="2992212" y="2204864"/>
            <a:ext cx="2683823" cy="412349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endParaRPr lang="es-CL" sz="1350" dirty="0">
              <a:solidFill>
                <a:schemeClr val="tx1"/>
              </a:solidFill>
            </a:endParaRPr>
          </a:p>
          <a:p>
            <a:endParaRPr lang="es-CL" sz="1350" dirty="0">
              <a:solidFill>
                <a:schemeClr val="tx1"/>
              </a:solidFill>
            </a:endParaRPr>
          </a:p>
          <a:p>
            <a:endParaRPr lang="es-CL" sz="1350" dirty="0">
              <a:solidFill>
                <a:schemeClr val="tx1"/>
              </a:solidFill>
            </a:endParaRPr>
          </a:p>
          <a:p>
            <a:endParaRPr lang="es-CL" sz="1350" dirty="0">
              <a:solidFill>
                <a:schemeClr val="tx1"/>
              </a:solidFill>
            </a:endParaRPr>
          </a:p>
          <a:p>
            <a:endParaRPr lang="es-CL" sz="1350" dirty="0">
              <a:solidFill>
                <a:schemeClr val="tx1"/>
              </a:solidFill>
            </a:endParaRPr>
          </a:p>
          <a:p>
            <a:endParaRPr lang="es-CL" sz="1350" dirty="0">
              <a:solidFill>
                <a:schemeClr val="tx1"/>
              </a:solidFill>
            </a:endParaRPr>
          </a:p>
          <a:p>
            <a:pPr marL="214313" indent="-214313">
              <a:buFont typeface="Wingdings" panose="05000000000000000000" pitchFamily="2" charset="2"/>
              <a:buChar char="q"/>
            </a:pPr>
            <a:endParaRPr lang="es-CL" sz="1350" dirty="0">
              <a:solidFill>
                <a:schemeClr val="tx1"/>
              </a:solidFill>
            </a:endParaRPr>
          </a:p>
          <a:p>
            <a:pPr marL="214313" indent="-214313">
              <a:buFont typeface="Wingdings" panose="05000000000000000000" pitchFamily="2" charset="2"/>
              <a:buChar char="q"/>
            </a:pPr>
            <a:endParaRPr lang="es-CL" sz="1350" dirty="0">
              <a:solidFill>
                <a:schemeClr val="tx1"/>
              </a:solidFill>
            </a:endParaRPr>
          </a:p>
          <a:p>
            <a:pPr marL="214313" indent="-214313">
              <a:buFont typeface="Wingdings" panose="05000000000000000000" pitchFamily="2" charset="2"/>
              <a:buChar char="q"/>
            </a:pPr>
            <a:endParaRPr lang="es-CL" sz="1350" dirty="0">
              <a:solidFill>
                <a:schemeClr val="tx1"/>
              </a:solidFill>
            </a:endParaRPr>
          </a:p>
          <a:p>
            <a:pPr marL="214313" indent="-214313">
              <a:buFont typeface="Wingdings" panose="05000000000000000000" pitchFamily="2" charset="2"/>
              <a:buChar char="q"/>
            </a:pPr>
            <a:r>
              <a:rPr lang="es-CL" sz="1350" dirty="0">
                <a:solidFill>
                  <a:schemeClr val="tx1"/>
                </a:solidFill>
              </a:rPr>
              <a:t>Capacitación Monitores  Covid 19   ACHS   5 – 6 / Nov. </a:t>
            </a:r>
          </a:p>
          <a:p>
            <a:r>
              <a:rPr lang="es-CL" sz="1350" dirty="0">
                <a:solidFill>
                  <a:schemeClr val="tx1"/>
                </a:solidFill>
              </a:rPr>
              <a:t> </a:t>
            </a:r>
          </a:p>
          <a:p>
            <a:pPr marL="214313" indent="-214313">
              <a:buFont typeface="Wingdings" panose="05000000000000000000" pitchFamily="2" charset="2"/>
              <a:buChar char="q"/>
            </a:pPr>
            <a:r>
              <a:rPr lang="es-CL" sz="1350" dirty="0">
                <a:solidFill>
                  <a:schemeClr val="tx1"/>
                </a:solidFill>
              </a:rPr>
              <a:t>Prevención de Quemaduras en el hogar  COANIQUEN </a:t>
            </a:r>
          </a:p>
          <a:p>
            <a:endParaRPr lang="es-CL" sz="1350" dirty="0">
              <a:solidFill>
                <a:schemeClr val="tx1"/>
              </a:solidFill>
            </a:endParaRPr>
          </a:p>
          <a:p>
            <a:pPr marL="214313" indent="-214313">
              <a:buFont typeface="Wingdings" panose="05000000000000000000" pitchFamily="2" charset="2"/>
              <a:buChar char="q"/>
            </a:pPr>
            <a:r>
              <a:rPr lang="es-CL" sz="1350" dirty="0">
                <a:solidFill>
                  <a:schemeClr val="tx1"/>
                </a:solidFill>
              </a:rPr>
              <a:t>Teletrabajo y Ergonomía </a:t>
            </a:r>
          </a:p>
          <a:p>
            <a:endParaRPr lang="es-CL" sz="1350" dirty="0">
              <a:solidFill>
                <a:schemeClr val="tx1"/>
              </a:solidFill>
            </a:endParaRPr>
          </a:p>
          <a:p>
            <a:pPr marL="214313" indent="-214313">
              <a:buFont typeface="Wingdings" panose="05000000000000000000" pitchFamily="2" charset="2"/>
              <a:buChar char="q"/>
            </a:pPr>
            <a:r>
              <a:rPr lang="es-CL" sz="1350" dirty="0">
                <a:solidFill>
                  <a:schemeClr val="tx1"/>
                </a:solidFill>
              </a:rPr>
              <a:t>Liberándonos de la Fatiga Mental </a:t>
            </a:r>
          </a:p>
          <a:p>
            <a:endParaRPr lang="es-CL" sz="1350" dirty="0">
              <a:solidFill>
                <a:schemeClr val="tx1"/>
              </a:solidFill>
            </a:endParaRPr>
          </a:p>
          <a:p>
            <a:pPr marL="214313" indent="-214313">
              <a:buFont typeface="Wingdings" panose="05000000000000000000" pitchFamily="2" charset="2"/>
              <a:buChar char="q"/>
            </a:pPr>
            <a:r>
              <a:rPr lang="es-CL" sz="1350" dirty="0">
                <a:solidFill>
                  <a:schemeClr val="tx1"/>
                </a:solidFill>
              </a:rPr>
              <a:t>Capacitación  Personal uso y Manejo de Extintores</a:t>
            </a:r>
          </a:p>
          <a:p>
            <a:pPr marL="214313" indent="-214313">
              <a:buFont typeface="Wingdings" panose="05000000000000000000" pitchFamily="2" charset="2"/>
              <a:buChar char="q"/>
            </a:pPr>
            <a:endParaRPr lang="es-CL" sz="1350" dirty="0">
              <a:solidFill>
                <a:schemeClr val="tx1"/>
              </a:solidFill>
            </a:endParaRPr>
          </a:p>
          <a:p>
            <a:endParaRPr lang="es-CL" sz="1350" dirty="0">
              <a:solidFill>
                <a:schemeClr val="tx1"/>
              </a:solidFill>
            </a:endParaRPr>
          </a:p>
          <a:p>
            <a:endParaRPr lang="es-CL" sz="1350" dirty="0">
              <a:solidFill>
                <a:schemeClr val="tx1"/>
              </a:solidFill>
            </a:endParaRPr>
          </a:p>
          <a:p>
            <a:endParaRPr lang="es-CL" sz="1350" dirty="0">
              <a:solidFill>
                <a:schemeClr val="tx1"/>
              </a:solidFill>
            </a:endParaRPr>
          </a:p>
          <a:p>
            <a:endParaRPr lang="es-CL" sz="1350" dirty="0">
              <a:solidFill>
                <a:schemeClr val="tx1"/>
              </a:solidFill>
            </a:endParaRPr>
          </a:p>
          <a:p>
            <a:endParaRPr lang="es-CL" sz="1350" dirty="0">
              <a:solidFill>
                <a:schemeClr val="tx1"/>
              </a:solidFill>
            </a:endParaRPr>
          </a:p>
          <a:p>
            <a:endParaRPr lang="es-CL" sz="1350" dirty="0">
              <a:solidFill>
                <a:schemeClr val="tx1"/>
              </a:solidFill>
            </a:endParaRPr>
          </a:p>
          <a:p>
            <a:endParaRPr lang="es-CL" sz="1350" dirty="0">
              <a:solidFill>
                <a:schemeClr val="tx1"/>
              </a:solidFill>
            </a:endParaRPr>
          </a:p>
        </p:txBody>
      </p:sp>
      <p:sp>
        <p:nvSpPr>
          <p:cNvPr id="7" name="Rectángulo 6"/>
          <p:cNvSpPr/>
          <p:nvPr/>
        </p:nvSpPr>
        <p:spPr>
          <a:xfrm>
            <a:off x="6022440" y="2222014"/>
            <a:ext cx="2596243" cy="414727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14313" indent="-214313" algn="just">
              <a:buFont typeface="Wingdings" panose="05000000000000000000" pitchFamily="2" charset="2"/>
              <a:buChar char="q"/>
            </a:pPr>
            <a:r>
              <a:rPr lang="es-CL" sz="1350" dirty="0">
                <a:solidFill>
                  <a:schemeClr val="tx1"/>
                </a:solidFill>
              </a:rPr>
              <a:t>Se Reestructura el PISE, en relación al número de personal existente en el Establecimiento Educacional 2020</a:t>
            </a:r>
          </a:p>
          <a:p>
            <a:pPr marL="214313" indent="-214313">
              <a:buFont typeface="Wingdings" panose="05000000000000000000" pitchFamily="2" charset="2"/>
              <a:buChar char="q"/>
            </a:pPr>
            <a:endParaRPr lang="es-CL" sz="1350" dirty="0">
              <a:solidFill>
                <a:schemeClr val="tx1"/>
              </a:solidFill>
            </a:endParaRPr>
          </a:p>
          <a:p>
            <a:pPr marL="214313" indent="-214313">
              <a:buFont typeface="Wingdings" panose="05000000000000000000" pitchFamily="2" charset="2"/>
              <a:buChar char="q"/>
            </a:pPr>
            <a:endParaRPr lang="es-CL" sz="1350" dirty="0">
              <a:solidFill>
                <a:schemeClr val="tx1"/>
              </a:solidFill>
            </a:endParaRPr>
          </a:p>
          <a:p>
            <a:pPr marL="214313" indent="-214313">
              <a:buFont typeface="Wingdings" panose="05000000000000000000" pitchFamily="2" charset="2"/>
              <a:buChar char="q"/>
            </a:pPr>
            <a:endParaRPr lang="es-CL" sz="1350" dirty="0">
              <a:solidFill>
                <a:schemeClr val="tx1"/>
              </a:solidFill>
            </a:endParaRPr>
          </a:p>
          <a:p>
            <a:pPr marL="257175" indent="-257175">
              <a:buFont typeface="Wingdings" panose="05000000000000000000" pitchFamily="2" charset="2"/>
              <a:buChar char="q"/>
            </a:pPr>
            <a:r>
              <a:rPr lang="es-CL" sz="1350" dirty="0">
                <a:solidFill>
                  <a:schemeClr val="tx1"/>
                </a:solidFill>
              </a:rPr>
              <a:t>Reunión Mensual Comité Paritario Octubre – Noviembre </a:t>
            </a:r>
          </a:p>
          <a:p>
            <a:r>
              <a:rPr lang="es-CL" sz="1350" dirty="0">
                <a:solidFill>
                  <a:schemeClr val="tx1"/>
                </a:solidFill>
              </a:rPr>
              <a:t>       evaluado y proyectado las </a:t>
            </a:r>
          </a:p>
          <a:p>
            <a:r>
              <a:rPr lang="es-CL" sz="1350" dirty="0">
                <a:solidFill>
                  <a:schemeClr val="tx1"/>
                </a:solidFill>
              </a:rPr>
              <a:t>       acciones </a:t>
            </a:r>
          </a:p>
        </p:txBody>
      </p:sp>
      <p:sp>
        <p:nvSpPr>
          <p:cNvPr id="8" name="Rectángulo 7"/>
          <p:cNvSpPr/>
          <p:nvPr/>
        </p:nvSpPr>
        <p:spPr>
          <a:xfrm>
            <a:off x="521784" y="2314283"/>
            <a:ext cx="1914896" cy="477902"/>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sz="1350" b="1" dirty="0">
                <a:solidFill>
                  <a:srgbClr val="002060"/>
                </a:solidFill>
              </a:rPr>
              <a:t>ACCIONES </a:t>
            </a:r>
          </a:p>
        </p:txBody>
      </p:sp>
      <p:sp>
        <p:nvSpPr>
          <p:cNvPr id="9" name="Rectángulo 8"/>
          <p:cNvSpPr/>
          <p:nvPr/>
        </p:nvSpPr>
        <p:spPr>
          <a:xfrm>
            <a:off x="3435327" y="2404750"/>
            <a:ext cx="1797592" cy="533151"/>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sz="1350" b="1" dirty="0">
                <a:solidFill>
                  <a:srgbClr val="002060"/>
                </a:solidFill>
              </a:rPr>
              <a:t>CAPACITACIONES</a:t>
            </a:r>
          </a:p>
        </p:txBody>
      </p:sp>
      <p:sp>
        <p:nvSpPr>
          <p:cNvPr id="10" name="Rectángulo 9"/>
          <p:cNvSpPr/>
          <p:nvPr/>
        </p:nvSpPr>
        <p:spPr>
          <a:xfrm>
            <a:off x="6129433" y="2412986"/>
            <a:ext cx="2394362" cy="436418"/>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CL" sz="1350" b="1" dirty="0">
                <a:solidFill>
                  <a:srgbClr val="002060"/>
                </a:solidFill>
              </a:rPr>
              <a:t>REVISIÓN  PLAN INTEGRAL DE SEGURIDAD ESCOLAR</a:t>
            </a:r>
          </a:p>
        </p:txBody>
      </p:sp>
      <p:sp>
        <p:nvSpPr>
          <p:cNvPr id="11" name="Rectángulo 10"/>
          <p:cNvSpPr/>
          <p:nvPr/>
        </p:nvSpPr>
        <p:spPr>
          <a:xfrm>
            <a:off x="6372200" y="4088921"/>
            <a:ext cx="1730648" cy="355376"/>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sz="1350" b="1" dirty="0">
                <a:solidFill>
                  <a:srgbClr val="002060"/>
                </a:solidFill>
              </a:rPr>
              <a:t>REUNIONES </a:t>
            </a:r>
          </a:p>
        </p:txBody>
      </p:sp>
    </p:spTree>
    <p:extLst>
      <p:ext uri="{BB962C8B-B14F-4D97-AF65-F5344CB8AC3E}">
        <p14:creationId xmlns:p14="http://schemas.microsoft.com/office/powerpoint/2010/main" val="1331037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D232C49-B16D-44E5-B18F-12634D6792EA}"/>
              </a:ext>
            </a:extLst>
          </p:cNvPr>
          <p:cNvSpPr>
            <a:spLocks noGrp="1"/>
          </p:cNvSpPr>
          <p:nvPr>
            <p:ph sz="half" idx="2"/>
          </p:nvPr>
        </p:nvSpPr>
        <p:spPr>
          <a:xfrm>
            <a:off x="3995936" y="260648"/>
            <a:ext cx="4995664" cy="6597352"/>
          </a:xfrm>
        </p:spPr>
        <p:txBody>
          <a:bodyPr>
            <a:normAutofit fontScale="32500" lnSpcReduction="20000"/>
          </a:bodyPr>
          <a:lstStyle/>
          <a:p>
            <a:pPr marL="0" indent="0" algn="ctr">
              <a:buNone/>
            </a:pPr>
            <a:r>
              <a:rPr lang="es-ES" sz="4900" b="1" i="0" u="none" strike="noStrike" dirty="0">
                <a:solidFill>
                  <a:srgbClr val="333333"/>
                </a:solidFill>
                <a:effectLst/>
                <a:latin typeface="Josefin Sans"/>
              </a:rPr>
              <a:t>Oración  inicio del Mes de María</a:t>
            </a:r>
          </a:p>
          <a:p>
            <a:pPr marL="0" indent="0" algn="l">
              <a:buNone/>
            </a:pPr>
            <a:r>
              <a:rPr lang="es-ES" sz="4300" b="0" i="0" dirty="0">
                <a:solidFill>
                  <a:srgbClr val="333333"/>
                </a:solidFill>
                <a:effectLst/>
                <a:latin typeface="Lato"/>
              </a:rPr>
              <a:t>¡Oh María!, durante el bello mes a ti consagrado, todo resuena con tu nombre y alabanza. Tu santuario resplandece con nuevo brillo, y nuestras manos te han elevado un trono de gracia y de amor, desde donde presides nuestras fiestas y escuchas nuestras oraciones y votos.</a:t>
            </a:r>
          </a:p>
          <a:p>
            <a:pPr marL="0" indent="0" algn="l">
              <a:buNone/>
            </a:pPr>
            <a:r>
              <a:rPr lang="es-ES" sz="4300" b="0" i="0" dirty="0">
                <a:solidFill>
                  <a:srgbClr val="333333"/>
                </a:solidFill>
                <a:effectLst/>
                <a:latin typeface="Lato"/>
              </a:rPr>
              <a:t>Para honrarte, hemos esparcido frescas flores a tus pies, y adornado tu frente con guirnaldas y coronas. Mas, ¡oh María!, no te das por satisfecha con estos homenajes. Hay flores cuya frescura y lozanía jamás pasan y coronas que no se marchitan. Estas son las que tú esperas de tus hijos, porque el más hermoso adorno de una madre es la piedad de sus hijos, y la más bella corona que pueden depositar a sus pies, es la de sus virtudes.</a:t>
            </a:r>
          </a:p>
          <a:p>
            <a:pPr marL="0" indent="0" algn="l">
              <a:buNone/>
            </a:pPr>
            <a:r>
              <a:rPr lang="es-ES" sz="4300" b="0" i="0" dirty="0">
                <a:solidFill>
                  <a:srgbClr val="333333"/>
                </a:solidFill>
                <a:effectLst/>
                <a:latin typeface="Lato"/>
              </a:rPr>
              <a:t>Sí, los lirios que tú nos pides son la inocencia de nuestros corazones. Nos esforzaremos, pues, durante el curso de este mes consagrado a tu gloria, ¡Oh Virgen Santa!, en conservar nuestras almas puras y sin manchas, y en separar de nuestros pensamientos, deseos y miradas aun la sombra misma del mal.</a:t>
            </a:r>
          </a:p>
          <a:p>
            <a:pPr marL="0" indent="0" algn="l">
              <a:buNone/>
            </a:pPr>
            <a:r>
              <a:rPr lang="es-ES" sz="4300" b="0" i="0" dirty="0">
                <a:solidFill>
                  <a:srgbClr val="333333"/>
                </a:solidFill>
                <a:effectLst/>
                <a:latin typeface="Lato"/>
              </a:rPr>
              <a:t>La rosa, cuyo brillo agrada a tus ojos, es la caridad, el amor a Dios y a nuestros hermanos. Nos amaremos, pues, los unos a los otros, como hijos de una misma familia, cuya Madre eres, viviendo todos en la dulzura de una concordia fraternal. En este mes bendito, procuraremos cultivar en nuestros corazones la humildad, modesta flor que te es tan querida, y con tu auxilio llegaremos a ser puros, humildes, caritativos, pacientes y esperanzados.</a:t>
            </a:r>
          </a:p>
          <a:p>
            <a:pPr marL="0" indent="0" algn="l">
              <a:buNone/>
            </a:pPr>
            <a:r>
              <a:rPr lang="es-ES" sz="4300" b="0" i="0" dirty="0">
                <a:solidFill>
                  <a:srgbClr val="333333"/>
                </a:solidFill>
                <a:effectLst/>
                <a:latin typeface="Lato"/>
              </a:rPr>
              <a:t>¡Oh María!, haz producir en el fondo de nuestros corazones todas estas amables virtudes; que ellas broten, florezcan y den al fin frutos de gracia, para poder ser algún día dignos hijos de la más santa y la mejor de las madres, </a:t>
            </a:r>
          </a:p>
          <a:p>
            <a:pPr marL="0" indent="0" algn="l">
              <a:buNone/>
            </a:pPr>
            <a:r>
              <a:rPr lang="es-ES" sz="4900" b="0" i="0" dirty="0">
                <a:solidFill>
                  <a:srgbClr val="333333"/>
                </a:solidFill>
                <a:effectLst/>
                <a:latin typeface="Lato"/>
              </a:rPr>
              <a:t>                                                                      Amén.</a:t>
            </a:r>
          </a:p>
          <a:p>
            <a:pPr marL="0" indent="0">
              <a:buNone/>
            </a:pPr>
            <a:endParaRPr lang="es-CL" dirty="0"/>
          </a:p>
        </p:txBody>
      </p:sp>
      <p:pic>
        <p:nvPicPr>
          <p:cNvPr id="9" name="Marcador de contenido 8">
            <a:extLst>
              <a:ext uri="{FF2B5EF4-FFF2-40B4-BE49-F238E27FC236}">
                <a16:creationId xmlns="" xmlns:a16="http://schemas.microsoft.com/office/drawing/2014/main" id="{9878DA47-8258-45B1-A41C-071583D0873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836712"/>
            <a:ext cx="3528392" cy="4896544"/>
          </a:xfrm>
        </p:spPr>
      </p:pic>
    </p:spTree>
    <p:extLst>
      <p:ext uri="{BB962C8B-B14F-4D97-AF65-F5344CB8AC3E}">
        <p14:creationId xmlns:p14="http://schemas.microsoft.com/office/powerpoint/2010/main" val="2592517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115009F0-90F2-4070-B986-F45DEA59EC45}"/>
              </a:ext>
            </a:extLst>
          </p:cNvPr>
          <p:cNvSpPr>
            <a:spLocks noGrp="1"/>
          </p:cNvSpPr>
          <p:nvPr>
            <p:ph idx="1"/>
          </p:nvPr>
        </p:nvSpPr>
        <p:spPr/>
        <p:txBody>
          <a:bodyPr>
            <a:normAutofit/>
          </a:bodyPr>
          <a:lstStyle/>
          <a:p>
            <a:pPr marL="0" indent="0">
              <a:lnSpc>
                <a:spcPct val="107000"/>
              </a:lnSpc>
              <a:spcAft>
                <a:spcPts val="800"/>
              </a:spcAft>
              <a:buNone/>
            </a:pPr>
            <a:r>
              <a:rPr lang="es-CL" sz="1800" u="none" strike="noStrike"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s-CL"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s-CL"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C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s-CL" dirty="0"/>
          </a:p>
        </p:txBody>
      </p:sp>
      <p:sp>
        <p:nvSpPr>
          <p:cNvPr id="4" name="Elipse 3">
            <a:extLst>
              <a:ext uri="{FF2B5EF4-FFF2-40B4-BE49-F238E27FC236}">
                <a16:creationId xmlns="" xmlns:a16="http://schemas.microsoft.com/office/drawing/2014/main" id="{D479B753-CB32-4ECB-9282-DDD9B50258BB}"/>
              </a:ext>
            </a:extLst>
          </p:cNvPr>
          <p:cNvSpPr/>
          <p:nvPr/>
        </p:nvSpPr>
        <p:spPr>
          <a:xfrm>
            <a:off x="1619672" y="260648"/>
            <a:ext cx="6048672" cy="1963688"/>
          </a:xfrm>
          <a:prstGeom prst="ellipse">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7000"/>
              </a:lnSpc>
              <a:spcAft>
                <a:spcPts val="800"/>
              </a:spcAft>
            </a:pPr>
            <a:r>
              <a:rPr lang="es-CL" sz="3200" u="sng"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Centro de Padres y Apoderados</a:t>
            </a:r>
            <a:endParaRPr lang="es-CL" sz="32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a 4">
            <a:extLst>
              <a:ext uri="{FF2B5EF4-FFF2-40B4-BE49-F238E27FC236}">
                <a16:creationId xmlns="" xmlns:a16="http://schemas.microsoft.com/office/drawing/2014/main" id="{7BEFB251-B8C4-4624-A436-BA4D5CE361A5}"/>
              </a:ext>
            </a:extLst>
          </p:cNvPr>
          <p:cNvGraphicFramePr/>
          <p:nvPr>
            <p:extLst>
              <p:ext uri="{D42A27DB-BD31-4B8C-83A1-F6EECF244321}">
                <p14:modId xmlns:p14="http://schemas.microsoft.com/office/powerpoint/2010/main" val="3335041927"/>
              </p:ext>
            </p:extLst>
          </p:nvPr>
        </p:nvGraphicFramePr>
        <p:xfrm>
          <a:off x="694950" y="2224336"/>
          <a:ext cx="3384376" cy="2716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Imagen que contiene tabla, interior, pastel, colorido&#10;&#10;Descripción generada automáticamente">
            <a:extLst>
              <a:ext uri="{FF2B5EF4-FFF2-40B4-BE49-F238E27FC236}">
                <a16:creationId xmlns="" xmlns:a16="http://schemas.microsoft.com/office/drawing/2014/main" id="{E8A96110-1145-41D4-B7A8-F6A22A1D186C}"/>
              </a:ext>
            </a:extLst>
          </p:cNvPr>
          <p:cNvPicPr>
            <a:picLocks noChangeAspect="1"/>
          </p:cNvPicPr>
          <p:nvPr/>
        </p:nvPicPr>
        <p:blipFill rotWithShape="1">
          <a:blip r:embed="rId7">
            <a:extLst>
              <a:ext uri="{28A0092B-C50C-407E-A947-70E740481C1C}">
                <a14:useLocalDpi xmlns:a14="http://schemas.microsoft.com/office/drawing/2010/main" val="0"/>
              </a:ext>
            </a:extLst>
          </a:blip>
          <a:srcRect l="17906" t="2530" r="14565" b="37640"/>
          <a:stretch/>
        </p:blipFill>
        <p:spPr>
          <a:xfrm>
            <a:off x="4860032" y="2662263"/>
            <a:ext cx="3384376" cy="2062881"/>
          </a:xfrm>
          <a:prstGeom prst="rect">
            <a:avLst/>
          </a:prstGeom>
        </p:spPr>
      </p:pic>
      <p:sp>
        <p:nvSpPr>
          <p:cNvPr id="2" name="Rectángulo 1"/>
          <p:cNvSpPr/>
          <p:nvPr/>
        </p:nvSpPr>
        <p:spPr>
          <a:xfrm>
            <a:off x="683568" y="5269150"/>
            <a:ext cx="7560840" cy="1077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solidFill>
                  <a:srgbClr val="002060"/>
                </a:solidFill>
              </a:rPr>
              <a:t>REUNION: CENTRO GENERAL DE PADRES Y APODERADOS  18.11.2020</a:t>
            </a:r>
            <a:endParaRPr lang="es-CL" b="1" dirty="0">
              <a:solidFill>
                <a:srgbClr val="002060"/>
              </a:solidFill>
            </a:endParaRPr>
          </a:p>
        </p:txBody>
      </p:sp>
      <p:sp>
        <p:nvSpPr>
          <p:cNvPr id="7" name="Rectángulo 6"/>
          <p:cNvSpPr/>
          <p:nvPr/>
        </p:nvSpPr>
        <p:spPr>
          <a:xfrm>
            <a:off x="611560" y="2636913"/>
            <a:ext cx="4032448" cy="208823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L"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Compra de Regalos S</a:t>
            </a:r>
            <a:r>
              <a:rPr lang="es-CL" sz="3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emana </a:t>
            </a:r>
            <a:r>
              <a:rPr lang="es-CL"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del </a:t>
            </a:r>
            <a:r>
              <a:rPr lang="es-CL" sz="3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Párvulo</a:t>
            </a:r>
          </a:p>
          <a:p>
            <a:pPr lvl="0" algn="ctr"/>
            <a:r>
              <a:rPr lang="es-CL" sz="3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16 AL 20 NOV.</a:t>
            </a:r>
            <a:endParaRPr lang="es-CL"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0911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5516" y="1848148"/>
            <a:ext cx="2664296" cy="1292820"/>
          </a:xfrm>
          <a:prstGeom prst="rect">
            <a:avLst/>
          </a:prstGeom>
          <a:solidFill>
            <a:srgbClr val="92D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s-CL" b="1" dirty="0" smtClean="0">
                <a:solidFill>
                  <a:srgbClr val="002060"/>
                </a:solidFill>
              </a:rPr>
              <a:t>NO HEMOS TENIDO  FISCALIZACION </a:t>
            </a:r>
            <a:endParaRPr lang="es-CL" b="1" dirty="0">
              <a:solidFill>
                <a:srgbClr val="002060"/>
              </a:solidFill>
            </a:endParaRPr>
          </a:p>
        </p:txBody>
      </p:sp>
      <p:sp>
        <p:nvSpPr>
          <p:cNvPr id="5" name="Rectángulo 4"/>
          <p:cNvSpPr/>
          <p:nvPr/>
        </p:nvSpPr>
        <p:spPr>
          <a:xfrm>
            <a:off x="3082612" y="1486446"/>
            <a:ext cx="3169136" cy="2446610"/>
          </a:xfrm>
          <a:prstGeom prst="rect">
            <a:avLst/>
          </a:prstGeom>
          <a:solidFill>
            <a:srgbClr val="92D05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L" sz="800" b="1" dirty="0" smtClean="0">
              <a:solidFill>
                <a:srgbClr val="002060"/>
              </a:solidFill>
            </a:endParaRPr>
          </a:p>
          <a:p>
            <a:pPr algn="ctr"/>
            <a:r>
              <a:rPr lang="es-CL" b="1" dirty="0" smtClean="0">
                <a:solidFill>
                  <a:srgbClr val="002060"/>
                </a:solidFill>
              </a:rPr>
              <a:t>ASESORIA  </a:t>
            </a:r>
            <a:r>
              <a:rPr lang="es-CL" b="1" dirty="0" smtClean="0">
                <a:solidFill>
                  <a:srgbClr val="002060"/>
                </a:solidFill>
              </a:rPr>
              <a:t>JUNJI</a:t>
            </a:r>
          </a:p>
          <a:p>
            <a:endParaRPr lang="es-CL" sz="800" b="1" dirty="0">
              <a:solidFill>
                <a:srgbClr val="002060"/>
              </a:solidFill>
            </a:endParaRPr>
          </a:p>
          <a:p>
            <a:pPr marL="285750" indent="-285750">
              <a:buFontTx/>
              <a:buChar char="-"/>
            </a:pPr>
            <a:r>
              <a:rPr lang="es-CL" b="1" dirty="0" smtClean="0">
                <a:solidFill>
                  <a:srgbClr val="002060"/>
                </a:solidFill>
              </a:rPr>
              <a:t>REUNION RED </a:t>
            </a:r>
            <a:r>
              <a:rPr lang="es-CL" b="1" dirty="0" smtClean="0">
                <a:solidFill>
                  <a:srgbClr val="002060"/>
                </a:solidFill>
              </a:rPr>
              <a:t>JARDINES VTF</a:t>
            </a:r>
            <a:endParaRPr lang="es-CL" b="1" dirty="0" smtClean="0">
              <a:solidFill>
                <a:srgbClr val="002060"/>
              </a:solidFill>
            </a:endParaRPr>
          </a:p>
          <a:p>
            <a:pPr marL="285750" indent="-285750">
              <a:buFontTx/>
              <a:buChar char="-"/>
            </a:pPr>
            <a:endParaRPr lang="es-CL" sz="900" b="1" dirty="0" smtClean="0">
              <a:solidFill>
                <a:srgbClr val="002060"/>
              </a:solidFill>
            </a:endParaRPr>
          </a:p>
          <a:p>
            <a:pPr marL="285750" indent="-285750">
              <a:buFontTx/>
              <a:buChar char="-"/>
            </a:pPr>
            <a:r>
              <a:rPr lang="es-CL" b="1" dirty="0" smtClean="0">
                <a:solidFill>
                  <a:srgbClr val="002060"/>
                </a:solidFill>
              </a:rPr>
              <a:t>REUNION  </a:t>
            </a:r>
            <a:r>
              <a:rPr lang="es-CL" b="1" dirty="0" smtClean="0">
                <a:solidFill>
                  <a:srgbClr val="002060"/>
                </a:solidFill>
              </a:rPr>
              <a:t>CAPACITACION INSCRIPCION - MATRICULA </a:t>
            </a:r>
            <a:r>
              <a:rPr lang="es-CL" b="1" dirty="0" smtClean="0">
                <a:solidFill>
                  <a:srgbClr val="002060"/>
                </a:solidFill>
              </a:rPr>
              <a:t>2021</a:t>
            </a:r>
            <a:endParaRPr lang="es-CL" b="1" dirty="0">
              <a:solidFill>
                <a:srgbClr val="002060"/>
              </a:solidFill>
            </a:endParaRPr>
          </a:p>
        </p:txBody>
      </p:sp>
      <p:sp>
        <p:nvSpPr>
          <p:cNvPr id="6" name="Rectángulo 5"/>
          <p:cNvSpPr/>
          <p:nvPr/>
        </p:nvSpPr>
        <p:spPr>
          <a:xfrm>
            <a:off x="324700" y="4077072"/>
            <a:ext cx="26642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smtClean="0">
                <a:solidFill>
                  <a:srgbClr val="002060"/>
                </a:solidFill>
              </a:rPr>
              <a:t>EDUCAR </a:t>
            </a:r>
            <a:endParaRPr lang="es-CL" sz="4000" b="1" dirty="0">
              <a:solidFill>
                <a:srgbClr val="002060"/>
              </a:solidFill>
            </a:endParaRPr>
          </a:p>
        </p:txBody>
      </p:sp>
      <p:sp>
        <p:nvSpPr>
          <p:cNvPr id="7" name="Rectángulo 6"/>
          <p:cNvSpPr/>
          <p:nvPr/>
        </p:nvSpPr>
        <p:spPr>
          <a:xfrm>
            <a:off x="3082612" y="5229200"/>
            <a:ext cx="31934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smtClean="0">
                <a:solidFill>
                  <a:srgbClr val="002060"/>
                </a:solidFill>
              </a:rPr>
              <a:t>EVANGELIZAR </a:t>
            </a:r>
            <a:endParaRPr lang="es-CL" sz="4000" b="1" dirty="0">
              <a:solidFill>
                <a:srgbClr val="002060"/>
              </a:solidFill>
            </a:endParaRPr>
          </a:p>
        </p:txBody>
      </p:sp>
      <p:sp>
        <p:nvSpPr>
          <p:cNvPr id="8" name="Rectángulo 7"/>
          <p:cNvSpPr/>
          <p:nvPr/>
        </p:nvSpPr>
        <p:spPr>
          <a:xfrm>
            <a:off x="6299652" y="4077072"/>
            <a:ext cx="25443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smtClean="0">
                <a:solidFill>
                  <a:srgbClr val="002060"/>
                </a:solidFill>
              </a:rPr>
              <a:t>SERVIR </a:t>
            </a:r>
            <a:endParaRPr lang="es-CL" sz="4000" b="1" dirty="0">
              <a:solidFill>
                <a:srgbClr val="002060"/>
              </a:solidFill>
            </a:endParaRPr>
          </a:p>
        </p:txBody>
      </p:sp>
      <p:sp>
        <p:nvSpPr>
          <p:cNvPr id="9" name="Rectángulo 8"/>
          <p:cNvSpPr/>
          <p:nvPr/>
        </p:nvSpPr>
        <p:spPr>
          <a:xfrm>
            <a:off x="6516216" y="1844824"/>
            <a:ext cx="2304256" cy="1152128"/>
          </a:xfrm>
          <a:prstGeom prst="rect">
            <a:avLst/>
          </a:prstGeom>
          <a:solidFill>
            <a:srgbClr val="92D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s-CL" b="1" dirty="0" smtClean="0">
                <a:solidFill>
                  <a:srgbClr val="002060"/>
                </a:solidFill>
              </a:rPr>
              <a:t>ASESORIA OFICINA</a:t>
            </a:r>
          </a:p>
          <a:p>
            <a:pPr algn="ctr"/>
            <a:endParaRPr lang="es-CL" b="1" dirty="0" smtClean="0">
              <a:solidFill>
                <a:srgbClr val="002060"/>
              </a:solidFill>
            </a:endParaRPr>
          </a:p>
          <a:p>
            <a:pPr algn="ctr"/>
            <a:r>
              <a:rPr lang="es-CL" b="1" dirty="0" smtClean="0">
                <a:solidFill>
                  <a:srgbClr val="002060"/>
                </a:solidFill>
              </a:rPr>
              <a:t>REUNION RECTORES </a:t>
            </a:r>
            <a:endParaRPr lang="es-CL" b="1" dirty="0">
              <a:solidFill>
                <a:srgbClr val="002060"/>
              </a:solidFill>
            </a:endParaRPr>
          </a:p>
        </p:txBody>
      </p:sp>
      <p:sp>
        <p:nvSpPr>
          <p:cNvPr id="2" name="Rectángulo 1"/>
          <p:cNvSpPr/>
          <p:nvPr/>
        </p:nvSpPr>
        <p:spPr>
          <a:xfrm>
            <a:off x="416992" y="357808"/>
            <a:ext cx="2479712"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b="1" dirty="0" smtClean="0">
                <a:solidFill>
                  <a:srgbClr val="002060"/>
                </a:solidFill>
              </a:rPr>
              <a:t>VARIOS: </a:t>
            </a:r>
            <a:r>
              <a:rPr lang="es-CL" dirty="0" smtClean="0"/>
              <a:t>  </a:t>
            </a:r>
            <a:endParaRPr lang="es-CL" dirty="0"/>
          </a:p>
        </p:txBody>
      </p:sp>
    </p:spTree>
    <p:extLst>
      <p:ext uri="{BB962C8B-B14F-4D97-AF65-F5344CB8AC3E}">
        <p14:creationId xmlns:p14="http://schemas.microsoft.com/office/powerpoint/2010/main" val="3568579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ases Bonitas Para Facebook: Frases Sobre La Educacion | Frases de  educacion, Frases dia del maestro, Feliz dia del maestr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36904"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494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9F0F78C-55DE-4E75-B547-651342E06CD9}"/>
              </a:ext>
            </a:extLst>
          </p:cNvPr>
          <p:cNvSpPr>
            <a:spLocks noGrp="1"/>
          </p:cNvSpPr>
          <p:nvPr>
            <p:ph type="title"/>
          </p:nvPr>
        </p:nvSpPr>
        <p:spPr>
          <a:xfrm>
            <a:off x="996144" y="1700808"/>
            <a:ext cx="7151712" cy="2448272"/>
          </a:xfrm>
        </p:spPr>
        <p:txBody>
          <a:bodyPr>
            <a:normAutofit/>
          </a:bodyPr>
          <a:lstStyle/>
          <a:p>
            <a:pPr algn="ctr"/>
            <a:r>
              <a:rPr lang="es-CL" dirty="0">
                <a:solidFill>
                  <a:srgbClr val="002060"/>
                </a:solidFill>
              </a:rPr>
              <a:t>Lectura acta anterior,</a:t>
            </a:r>
            <a:br>
              <a:rPr lang="es-CL" dirty="0">
                <a:solidFill>
                  <a:srgbClr val="002060"/>
                </a:solidFill>
              </a:rPr>
            </a:br>
            <a:r>
              <a:rPr lang="es-CL" dirty="0">
                <a:solidFill>
                  <a:srgbClr val="002060"/>
                </a:solidFill>
              </a:rPr>
              <a:t> consejo escolar </a:t>
            </a:r>
            <a:br>
              <a:rPr lang="es-CL" dirty="0">
                <a:solidFill>
                  <a:srgbClr val="002060"/>
                </a:solidFill>
              </a:rPr>
            </a:br>
            <a:r>
              <a:rPr lang="es-CL" dirty="0">
                <a:solidFill>
                  <a:srgbClr val="002060"/>
                </a:solidFill>
              </a:rPr>
              <a:t>30 DE septiembre de 2020</a:t>
            </a:r>
            <a:br>
              <a:rPr lang="es-CL" dirty="0">
                <a:solidFill>
                  <a:srgbClr val="002060"/>
                </a:solidFill>
              </a:rPr>
            </a:br>
            <a:endParaRPr lang="es-CL" dirty="0">
              <a:solidFill>
                <a:srgbClr val="002060"/>
              </a:solidFill>
            </a:endParaRPr>
          </a:p>
        </p:txBody>
      </p:sp>
    </p:spTree>
    <p:extLst>
      <p:ext uri="{BB962C8B-B14F-4D97-AF65-F5344CB8AC3E}">
        <p14:creationId xmlns:p14="http://schemas.microsoft.com/office/powerpoint/2010/main" val="1573078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DAC0EEC-B21B-49E3-B139-A99C4FA284AC}"/>
              </a:ext>
            </a:extLst>
          </p:cNvPr>
          <p:cNvSpPr>
            <a:spLocks noGrp="1"/>
          </p:cNvSpPr>
          <p:nvPr>
            <p:ph type="title"/>
          </p:nvPr>
        </p:nvSpPr>
        <p:spPr/>
        <p:txBody>
          <a:bodyPr>
            <a:normAutofit fontScale="90000"/>
          </a:bodyPr>
          <a:lstStyle/>
          <a:p>
            <a:r>
              <a:rPr lang="es-CL" dirty="0">
                <a:solidFill>
                  <a:srgbClr val="00B050"/>
                </a:solidFill>
              </a:rPr>
              <a:t>PROCESO DE INSCRIPCIÓN Y MATRÍCULA 2021</a:t>
            </a:r>
          </a:p>
        </p:txBody>
      </p:sp>
      <p:graphicFrame>
        <p:nvGraphicFramePr>
          <p:cNvPr id="5" name="Marcador de contenido 4">
            <a:extLst>
              <a:ext uri="{FF2B5EF4-FFF2-40B4-BE49-F238E27FC236}">
                <a16:creationId xmlns="" xmlns:a16="http://schemas.microsoft.com/office/drawing/2014/main" id="{F0DC10ED-9951-498B-BFE6-FB94872A06A9}"/>
              </a:ext>
            </a:extLst>
          </p:cNvPr>
          <p:cNvGraphicFramePr>
            <a:graphicFrameLocks noGrp="1"/>
          </p:cNvGraphicFramePr>
          <p:nvPr>
            <p:ph sz="half" idx="1"/>
            <p:extLst>
              <p:ext uri="{D42A27DB-BD31-4B8C-83A1-F6EECF244321}">
                <p14:modId xmlns:p14="http://schemas.microsoft.com/office/powerpoint/2010/main" val="263530510"/>
              </p:ext>
            </p:extLst>
          </p:nvPr>
        </p:nvGraphicFramePr>
        <p:xfrm>
          <a:off x="395536" y="1628800"/>
          <a:ext cx="82996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6475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3F01A02-7786-42D3-B5DB-5177EC4FE825}"/>
              </a:ext>
            </a:extLst>
          </p:cNvPr>
          <p:cNvSpPr>
            <a:spLocks noGrp="1"/>
          </p:cNvSpPr>
          <p:nvPr>
            <p:ph type="title"/>
          </p:nvPr>
        </p:nvSpPr>
        <p:spPr/>
        <p:txBody>
          <a:bodyPr>
            <a:normAutofit fontScale="90000"/>
          </a:bodyPr>
          <a:lstStyle/>
          <a:p>
            <a:r>
              <a:rPr lang="es-CL" b="1" dirty="0">
                <a:solidFill>
                  <a:srgbClr val="00B050"/>
                </a:solidFill>
              </a:rPr>
              <a:t>Monitoreo sistema de inscripción 2021</a:t>
            </a:r>
          </a:p>
        </p:txBody>
      </p:sp>
      <p:graphicFrame>
        <p:nvGraphicFramePr>
          <p:cNvPr id="5" name="Marcador de contenido 4">
            <a:extLst>
              <a:ext uri="{FF2B5EF4-FFF2-40B4-BE49-F238E27FC236}">
                <a16:creationId xmlns="" xmlns:a16="http://schemas.microsoft.com/office/drawing/2014/main" id="{1AA2CB25-E84D-4393-9241-8904617C5B73}"/>
              </a:ext>
            </a:extLst>
          </p:cNvPr>
          <p:cNvGraphicFramePr>
            <a:graphicFrameLocks noGrp="1"/>
          </p:cNvGraphicFramePr>
          <p:nvPr>
            <p:ph sz="half" idx="1"/>
            <p:extLst>
              <p:ext uri="{D42A27DB-BD31-4B8C-83A1-F6EECF244321}">
                <p14:modId xmlns:p14="http://schemas.microsoft.com/office/powerpoint/2010/main" val="18553644"/>
              </p:ext>
            </p:extLst>
          </p:nvPr>
        </p:nvGraphicFramePr>
        <p:xfrm>
          <a:off x="755576" y="1772818"/>
          <a:ext cx="7632848" cy="3960439"/>
        </p:xfrm>
        <a:graphic>
          <a:graphicData uri="http://schemas.openxmlformats.org/drawingml/2006/table">
            <a:tbl>
              <a:tblPr/>
              <a:tblGrid>
                <a:gridCol w="2179486">
                  <a:extLst>
                    <a:ext uri="{9D8B030D-6E8A-4147-A177-3AD203B41FA5}">
                      <a16:colId xmlns="" xmlns:a16="http://schemas.microsoft.com/office/drawing/2014/main" val="2348270224"/>
                    </a:ext>
                  </a:extLst>
                </a:gridCol>
                <a:gridCol w="1643162">
                  <a:extLst>
                    <a:ext uri="{9D8B030D-6E8A-4147-A177-3AD203B41FA5}">
                      <a16:colId xmlns="" xmlns:a16="http://schemas.microsoft.com/office/drawing/2014/main" val="3157403079"/>
                    </a:ext>
                  </a:extLst>
                </a:gridCol>
                <a:gridCol w="1600177">
                  <a:extLst>
                    <a:ext uri="{9D8B030D-6E8A-4147-A177-3AD203B41FA5}">
                      <a16:colId xmlns="" xmlns:a16="http://schemas.microsoft.com/office/drawing/2014/main" val="4244023607"/>
                    </a:ext>
                  </a:extLst>
                </a:gridCol>
                <a:gridCol w="2210023">
                  <a:extLst>
                    <a:ext uri="{9D8B030D-6E8A-4147-A177-3AD203B41FA5}">
                      <a16:colId xmlns="" xmlns:a16="http://schemas.microsoft.com/office/drawing/2014/main" val="180067"/>
                    </a:ext>
                  </a:extLst>
                </a:gridCol>
              </a:tblGrid>
              <a:tr h="1018151">
                <a:tc>
                  <a:txBody>
                    <a:bodyPr/>
                    <a:lstStyle/>
                    <a:p>
                      <a:pPr algn="ctr"/>
                      <a:r>
                        <a:rPr lang="es-CL" sz="2000" dirty="0" smtClean="0">
                          <a:effectLst/>
                        </a:rPr>
                        <a:t>NIVEL</a:t>
                      </a:r>
                      <a:endParaRPr lang="es-CL" sz="2000" dirty="0">
                        <a:effectLst/>
                      </a:endParaRP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rgbClr val="FFFFFF"/>
                    </a:solidFill>
                  </a:tcPr>
                </a:tc>
                <a:tc>
                  <a:txBody>
                    <a:bodyPr/>
                    <a:lstStyle/>
                    <a:p>
                      <a:pPr algn="ctr"/>
                      <a:r>
                        <a:rPr lang="es-CL" sz="2000" b="1" dirty="0" smtClean="0">
                          <a:solidFill>
                            <a:srgbClr val="7030A0"/>
                          </a:solidFill>
                          <a:effectLst/>
                        </a:rPr>
                        <a:t>CAPACIDAD</a:t>
                      </a:r>
                      <a:endParaRPr lang="es-CL" sz="2000" b="1" dirty="0">
                        <a:solidFill>
                          <a:srgbClr val="7030A0"/>
                        </a:solidFill>
                        <a:effectLst/>
                      </a:endParaRP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chemeClr val="accent1">
                        <a:lumMod val="60000"/>
                        <a:lumOff val="40000"/>
                      </a:schemeClr>
                    </a:solidFill>
                  </a:tcPr>
                </a:tc>
                <a:tc>
                  <a:txBody>
                    <a:bodyPr/>
                    <a:lstStyle/>
                    <a:p>
                      <a:pPr algn="ctr"/>
                      <a:r>
                        <a:rPr lang="es-CL" sz="2000" b="1" dirty="0" smtClean="0">
                          <a:solidFill>
                            <a:srgbClr val="C00000"/>
                          </a:solidFill>
                          <a:effectLst/>
                        </a:rPr>
                        <a:t>VACANTES</a:t>
                      </a:r>
                      <a:endParaRPr lang="es-CL" sz="2000" b="1" dirty="0">
                        <a:solidFill>
                          <a:srgbClr val="C00000"/>
                        </a:solidFill>
                        <a:effectLst/>
                      </a:endParaRP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rgbClr val="00B0F0"/>
                    </a:solidFill>
                  </a:tcPr>
                </a:tc>
                <a:tc>
                  <a:txBody>
                    <a:bodyPr/>
                    <a:lstStyle/>
                    <a:p>
                      <a:pPr algn="ctr"/>
                      <a:r>
                        <a:rPr lang="es-CL" sz="2000" b="1" dirty="0" smtClean="0">
                          <a:solidFill>
                            <a:srgbClr val="002060"/>
                          </a:solidFill>
                          <a:effectLst/>
                        </a:rPr>
                        <a:t>INSCRIPCIONES</a:t>
                      </a:r>
                      <a:endParaRPr lang="es-CL" sz="2000" b="1" dirty="0">
                        <a:solidFill>
                          <a:srgbClr val="002060"/>
                        </a:solidFill>
                        <a:effectLst/>
                      </a:endParaRP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rgbClr val="FFFF00"/>
                    </a:solidFill>
                  </a:tcPr>
                </a:tc>
                <a:extLst>
                  <a:ext uri="{0D108BD9-81ED-4DB2-BD59-A6C34878D82A}">
                    <a16:rowId xmlns="" xmlns:a16="http://schemas.microsoft.com/office/drawing/2014/main" val="2162541158"/>
                  </a:ext>
                </a:extLst>
              </a:tr>
              <a:tr h="735572">
                <a:tc>
                  <a:txBody>
                    <a:bodyPr/>
                    <a:lstStyle/>
                    <a:p>
                      <a:pPr algn="l"/>
                      <a:r>
                        <a:rPr lang="es-CL" sz="1400" dirty="0">
                          <a:effectLst/>
                        </a:rPr>
                        <a:t>   NIVEL MEDIO MENOR</a:t>
                      </a: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rgbClr val="FFFFFF"/>
                    </a:solidFill>
                  </a:tcPr>
                </a:tc>
                <a:tc>
                  <a:txBody>
                    <a:bodyPr/>
                    <a:lstStyle/>
                    <a:p>
                      <a:pPr algn="ctr"/>
                      <a:r>
                        <a:rPr lang="es-CL" sz="2400" dirty="0">
                          <a:effectLst/>
                        </a:rPr>
                        <a:t>64</a:t>
                      </a: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chemeClr val="accent1">
                        <a:lumMod val="60000"/>
                        <a:lumOff val="40000"/>
                      </a:schemeClr>
                    </a:solidFill>
                  </a:tcPr>
                </a:tc>
                <a:tc>
                  <a:txBody>
                    <a:bodyPr/>
                    <a:lstStyle/>
                    <a:p>
                      <a:pPr algn="ctr"/>
                      <a:r>
                        <a:rPr lang="es-CL" sz="2400" dirty="0">
                          <a:effectLst/>
                        </a:rPr>
                        <a:t>39</a:t>
                      </a: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rgbClr val="00B0F0"/>
                    </a:solidFill>
                  </a:tcPr>
                </a:tc>
                <a:tc>
                  <a:txBody>
                    <a:bodyPr/>
                    <a:lstStyle/>
                    <a:p>
                      <a:pPr algn="ctr"/>
                      <a:r>
                        <a:rPr lang="es-CL" sz="2400" dirty="0">
                          <a:effectLst/>
                        </a:rPr>
                        <a:t>4</a:t>
                      </a: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rgbClr val="FFFF00"/>
                    </a:solidFill>
                  </a:tcPr>
                </a:tc>
                <a:extLst>
                  <a:ext uri="{0D108BD9-81ED-4DB2-BD59-A6C34878D82A}">
                    <a16:rowId xmlns="" xmlns:a16="http://schemas.microsoft.com/office/drawing/2014/main" val="3425074788"/>
                  </a:ext>
                </a:extLst>
              </a:tr>
              <a:tr h="735572">
                <a:tc>
                  <a:txBody>
                    <a:bodyPr/>
                    <a:lstStyle/>
                    <a:p>
                      <a:pPr algn="l"/>
                      <a:r>
                        <a:rPr lang="es-CL" sz="1400">
                          <a:effectLst/>
                        </a:rPr>
                        <a:t>   SALA CUNA MAYOR</a:t>
                      </a: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rgbClr val="E1E5BE"/>
                    </a:solidFill>
                  </a:tcPr>
                </a:tc>
                <a:tc>
                  <a:txBody>
                    <a:bodyPr/>
                    <a:lstStyle/>
                    <a:p>
                      <a:pPr algn="ctr"/>
                      <a:r>
                        <a:rPr lang="es-CL" sz="2400" dirty="0">
                          <a:effectLst/>
                        </a:rPr>
                        <a:t>20</a:t>
                      </a: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chemeClr val="accent1">
                        <a:lumMod val="60000"/>
                        <a:lumOff val="40000"/>
                      </a:schemeClr>
                    </a:solidFill>
                  </a:tcPr>
                </a:tc>
                <a:tc>
                  <a:txBody>
                    <a:bodyPr/>
                    <a:lstStyle/>
                    <a:p>
                      <a:pPr algn="ctr"/>
                      <a:r>
                        <a:rPr lang="es-CL" sz="2400" dirty="0">
                          <a:effectLst/>
                        </a:rPr>
                        <a:t>5</a:t>
                      </a: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rgbClr val="00B0F0"/>
                    </a:solidFill>
                  </a:tcPr>
                </a:tc>
                <a:tc>
                  <a:txBody>
                    <a:bodyPr/>
                    <a:lstStyle/>
                    <a:p>
                      <a:pPr algn="ctr"/>
                      <a:r>
                        <a:rPr lang="es-CL" sz="2400" dirty="0">
                          <a:effectLst/>
                        </a:rPr>
                        <a:t>2</a:t>
                      </a: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rgbClr val="FFFF00"/>
                    </a:solidFill>
                  </a:tcPr>
                </a:tc>
                <a:extLst>
                  <a:ext uri="{0D108BD9-81ED-4DB2-BD59-A6C34878D82A}">
                    <a16:rowId xmlns="" xmlns:a16="http://schemas.microsoft.com/office/drawing/2014/main" val="2795348994"/>
                  </a:ext>
                </a:extLst>
              </a:tr>
              <a:tr h="735572">
                <a:tc>
                  <a:txBody>
                    <a:bodyPr/>
                    <a:lstStyle/>
                    <a:p>
                      <a:pPr algn="l"/>
                      <a:r>
                        <a:rPr lang="es-CL" sz="1400">
                          <a:effectLst/>
                        </a:rPr>
                        <a:t>   SALA CUNA MENOR</a:t>
                      </a: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rgbClr val="FFFFFF"/>
                    </a:solidFill>
                  </a:tcPr>
                </a:tc>
                <a:tc>
                  <a:txBody>
                    <a:bodyPr/>
                    <a:lstStyle/>
                    <a:p>
                      <a:pPr algn="ctr"/>
                      <a:r>
                        <a:rPr lang="es-CL" sz="2400" dirty="0">
                          <a:effectLst/>
                        </a:rPr>
                        <a:t>20</a:t>
                      </a: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chemeClr val="accent1">
                        <a:lumMod val="60000"/>
                        <a:lumOff val="40000"/>
                      </a:schemeClr>
                    </a:solidFill>
                  </a:tcPr>
                </a:tc>
                <a:tc>
                  <a:txBody>
                    <a:bodyPr/>
                    <a:lstStyle/>
                    <a:p>
                      <a:pPr algn="ctr"/>
                      <a:r>
                        <a:rPr lang="es-CL" sz="2400" dirty="0">
                          <a:effectLst/>
                        </a:rPr>
                        <a:t>20</a:t>
                      </a: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rgbClr val="00B0F0"/>
                    </a:solidFill>
                  </a:tcPr>
                </a:tc>
                <a:tc>
                  <a:txBody>
                    <a:bodyPr/>
                    <a:lstStyle/>
                    <a:p>
                      <a:pPr algn="ctr"/>
                      <a:r>
                        <a:rPr lang="es-CL" sz="2400" dirty="0">
                          <a:effectLst/>
                        </a:rPr>
                        <a:t>1</a:t>
                      </a: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rgbClr val="FFFF00"/>
                    </a:solidFill>
                  </a:tcPr>
                </a:tc>
                <a:extLst>
                  <a:ext uri="{0D108BD9-81ED-4DB2-BD59-A6C34878D82A}">
                    <a16:rowId xmlns="" xmlns:a16="http://schemas.microsoft.com/office/drawing/2014/main" val="2710108558"/>
                  </a:ext>
                </a:extLst>
              </a:tr>
              <a:tr h="735572">
                <a:tc>
                  <a:txBody>
                    <a:bodyPr/>
                    <a:lstStyle/>
                    <a:p>
                      <a:pPr algn="l"/>
                      <a:r>
                        <a:rPr lang="es-CL" sz="1400" dirty="0">
                          <a:effectLst/>
                        </a:rPr>
                        <a:t>   NIVEL MEDIO MAYOR</a:t>
                      </a: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rgbClr val="F2F2D9"/>
                    </a:solidFill>
                  </a:tcPr>
                </a:tc>
                <a:tc>
                  <a:txBody>
                    <a:bodyPr/>
                    <a:lstStyle/>
                    <a:p>
                      <a:pPr algn="ctr"/>
                      <a:r>
                        <a:rPr lang="es-CL" sz="2400" dirty="0">
                          <a:effectLst/>
                        </a:rPr>
                        <a:t>62</a:t>
                      </a: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chemeClr val="accent1">
                        <a:lumMod val="60000"/>
                        <a:lumOff val="40000"/>
                      </a:schemeClr>
                    </a:solidFill>
                  </a:tcPr>
                </a:tc>
                <a:tc>
                  <a:txBody>
                    <a:bodyPr/>
                    <a:lstStyle/>
                    <a:p>
                      <a:pPr algn="ctr"/>
                      <a:r>
                        <a:rPr lang="es-CL" sz="2400" dirty="0">
                          <a:effectLst/>
                        </a:rPr>
                        <a:t>4</a:t>
                      </a: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rgbClr val="00B0F0"/>
                    </a:solidFill>
                  </a:tcPr>
                </a:tc>
                <a:tc>
                  <a:txBody>
                    <a:bodyPr/>
                    <a:lstStyle/>
                    <a:p>
                      <a:pPr algn="ctr"/>
                      <a:r>
                        <a:rPr lang="es-CL" sz="2400" dirty="0">
                          <a:effectLst/>
                        </a:rPr>
                        <a:t>0</a:t>
                      </a:r>
                    </a:p>
                  </a:txBody>
                  <a:tcPr marL="44116" marR="44116" marT="41359" marB="41359"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rgbClr val="FFFF00"/>
                    </a:solidFill>
                  </a:tcPr>
                </a:tc>
                <a:extLst>
                  <a:ext uri="{0D108BD9-81ED-4DB2-BD59-A6C34878D82A}">
                    <a16:rowId xmlns="" xmlns:a16="http://schemas.microsoft.com/office/drawing/2014/main" val="1432122502"/>
                  </a:ext>
                </a:extLst>
              </a:tr>
            </a:tbl>
          </a:graphicData>
        </a:graphic>
      </p:graphicFrame>
    </p:spTree>
    <p:extLst>
      <p:ext uri="{BB962C8B-B14F-4D97-AF65-F5344CB8AC3E}">
        <p14:creationId xmlns:p14="http://schemas.microsoft.com/office/powerpoint/2010/main" val="656294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19448" y="338751"/>
            <a:ext cx="6840760" cy="11521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dirty="0" smtClean="0">
              <a:solidFill>
                <a:schemeClr val="tx1"/>
              </a:solidFill>
            </a:endParaRPr>
          </a:p>
          <a:p>
            <a:pPr algn="ctr"/>
            <a:r>
              <a:rPr lang="es-CL" sz="2800" b="1" dirty="0" smtClean="0">
                <a:solidFill>
                  <a:srgbClr val="002060"/>
                </a:solidFill>
              </a:rPr>
              <a:t>DIFUSION  INSCRIPCION – MATRICULA </a:t>
            </a:r>
          </a:p>
          <a:p>
            <a:pPr algn="ctr"/>
            <a:r>
              <a:rPr lang="es-CL" sz="2800" b="1" dirty="0" smtClean="0">
                <a:solidFill>
                  <a:srgbClr val="002060"/>
                </a:solidFill>
              </a:rPr>
              <a:t> 2020 2021 </a:t>
            </a:r>
          </a:p>
          <a:p>
            <a:pPr algn="ctr"/>
            <a:endParaRPr lang="es-CL" dirty="0"/>
          </a:p>
          <a:p>
            <a:pPr algn="ctr"/>
            <a:endParaRPr lang="es-CL" dirty="0"/>
          </a:p>
        </p:txBody>
      </p:sp>
      <p:sp>
        <p:nvSpPr>
          <p:cNvPr id="5" name="Rectángulo 4"/>
          <p:cNvSpPr/>
          <p:nvPr/>
        </p:nvSpPr>
        <p:spPr>
          <a:xfrm>
            <a:off x="1088852" y="1728874"/>
            <a:ext cx="6820668" cy="8640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smtClean="0">
                <a:solidFill>
                  <a:srgbClr val="002060"/>
                </a:solidFill>
              </a:rPr>
              <a:t>AFICHE    -  PAGINA WEB   </a:t>
            </a:r>
            <a:endParaRPr lang="es-CL" sz="2800" b="1" dirty="0">
              <a:solidFill>
                <a:srgbClr val="002060"/>
              </a:solidFill>
            </a:endParaRPr>
          </a:p>
        </p:txBody>
      </p:sp>
      <p:sp>
        <p:nvSpPr>
          <p:cNvPr id="6" name="Rectángulo 5"/>
          <p:cNvSpPr/>
          <p:nvPr/>
        </p:nvSpPr>
        <p:spPr>
          <a:xfrm>
            <a:off x="1039540" y="2830965"/>
            <a:ext cx="6820668" cy="8640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smtClean="0">
                <a:solidFill>
                  <a:srgbClr val="002060"/>
                </a:solidFill>
              </a:rPr>
              <a:t>VIDEO</a:t>
            </a:r>
            <a:r>
              <a:rPr lang="es-CL" sz="2800" dirty="0" smtClean="0"/>
              <a:t> </a:t>
            </a:r>
            <a:endParaRPr lang="es-CL" sz="2800" dirty="0"/>
          </a:p>
        </p:txBody>
      </p:sp>
      <p:sp>
        <p:nvSpPr>
          <p:cNvPr id="8" name="Rectángulo 7"/>
          <p:cNvSpPr/>
          <p:nvPr/>
        </p:nvSpPr>
        <p:spPr>
          <a:xfrm>
            <a:off x="2555776" y="3933056"/>
            <a:ext cx="3528392" cy="8640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smtClean="0">
                <a:solidFill>
                  <a:srgbClr val="002060"/>
                </a:solidFill>
              </a:rPr>
              <a:t>REDES SOCIALES </a:t>
            </a:r>
            <a:endParaRPr lang="es-CL" sz="2800" b="1" dirty="0">
              <a:solidFill>
                <a:srgbClr val="002060"/>
              </a:solidFill>
            </a:endParaRPr>
          </a:p>
        </p:txBody>
      </p:sp>
      <p:sp>
        <p:nvSpPr>
          <p:cNvPr id="2" name="Rectángulo 1"/>
          <p:cNvSpPr/>
          <p:nvPr/>
        </p:nvSpPr>
        <p:spPr>
          <a:xfrm>
            <a:off x="6876256" y="5230316"/>
            <a:ext cx="18002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smtClean="0">
                <a:solidFill>
                  <a:srgbClr val="002060"/>
                </a:solidFill>
              </a:rPr>
              <a:t>COMSE</a:t>
            </a:r>
            <a:endParaRPr lang="es-CL" sz="2000" b="1" dirty="0">
              <a:solidFill>
                <a:srgbClr val="002060"/>
              </a:solidFill>
            </a:endParaRPr>
          </a:p>
        </p:txBody>
      </p:sp>
      <p:sp>
        <p:nvSpPr>
          <p:cNvPr id="11" name="Rectángulo 10"/>
          <p:cNvSpPr/>
          <p:nvPr/>
        </p:nvSpPr>
        <p:spPr>
          <a:xfrm>
            <a:off x="287524" y="5230316"/>
            <a:ext cx="18002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rgbClr val="002060"/>
                </a:solidFill>
              </a:rPr>
              <a:t>CESFAM</a:t>
            </a:r>
            <a:endParaRPr lang="es-CL" sz="2000" dirty="0"/>
          </a:p>
        </p:txBody>
      </p:sp>
      <p:sp>
        <p:nvSpPr>
          <p:cNvPr id="12" name="Rectángulo 11"/>
          <p:cNvSpPr/>
          <p:nvPr/>
        </p:nvSpPr>
        <p:spPr>
          <a:xfrm>
            <a:off x="2969822" y="5230316"/>
            <a:ext cx="302433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smtClean="0">
                <a:solidFill>
                  <a:srgbClr val="002060"/>
                </a:solidFill>
              </a:rPr>
              <a:t>RADIO COMUNITARIA </a:t>
            </a:r>
            <a:endParaRPr lang="es-CL" sz="2000" b="1" dirty="0">
              <a:solidFill>
                <a:srgbClr val="002060"/>
              </a:solidFill>
            </a:endParaRPr>
          </a:p>
        </p:txBody>
      </p:sp>
    </p:spTree>
    <p:extLst>
      <p:ext uri="{BB962C8B-B14F-4D97-AF65-F5344CB8AC3E}">
        <p14:creationId xmlns:p14="http://schemas.microsoft.com/office/powerpoint/2010/main" val="3502011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91880" y="114160"/>
            <a:ext cx="4392488" cy="506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2000" dirty="0">
                <a:solidFill>
                  <a:srgbClr val="00B050"/>
                </a:solidFill>
                <a:effectLst/>
                <a:latin typeface="Times New Roman"/>
                <a:ea typeface="Calibri"/>
                <a:cs typeface="Times New Roman"/>
              </a:rPr>
              <a:t>ASPECTOS PEDAGOGICOS. </a:t>
            </a:r>
            <a:endParaRPr lang="es-CL" sz="1100" dirty="0">
              <a:solidFill>
                <a:srgbClr val="00B050"/>
              </a:solidFill>
              <a:effectLst/>
              <a:ea typeface="Calibri"/>
              <a:cs typeface="Times New Roman"/>
            </a:endParaRPr>
          </a:p>
        </p:txBody>
      </p:sp>
      <p:sp>
        <p:nvSpPr>
          <p:cNvPr id="6" name="5 Rectángulo redondeado"/>
          <p:cNvSpPr/>
          <p:nvPr/>
        </p:nvSpPr>
        <p:spPr>
          <a:xfrm>
            <a:off x="2318916" y="908720"/>
            <a:ext cx="6645572" cy="5616624"/>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lnSpc>
                <a:spcPct val="107000"/>
              </a:lnSpc>
              <a:spcAft>
                <a:spcPts val="0"/>
              </a:spcAft>
              <a:buFont typeface="Symbol"/>
              <a:buChar char=""/>
            </a:pPr>
            <a:r>
              <a:rPr lang="es-ES" sz="1700" dirty="0">
                <a:solidFill>
                  <a:srgbClr val="000000"/>
                </a:solidFill>
                <a:effectLst/>
                <a:latin typeface="Times New Roman"/>
                <a:ea typeface="Calibri"/>
                <a:cs typeface="Times New Roman"/>
              </a:rPr>
              <a:t>Proceso educativo planificado y organizado con el apoyo de BCEP. Considerando todos los ámbitos de aprendizaje. </a:t>
            </a:r>
            <a:endParaRPr lang="es-CL" sz="1100" dirty="0">
              <a:effectLst/>
              <a:ea typeface="Calibri"/>
              <a:cs typeface="Times New Roman"/>
            </a:endParaRPr>
          </a:p>
          <a:p>
            <a:pPr marL="342900" lvl="0" indent="-342900" algn="just">
              <a:lnSpc>
                <a:spcPct val="107000"/>
              </a:lnSpc>
              <a:spcAft>
                <a:spcPts val="0"/>
              </a:spcAft>
              <a:buFont typeface="Symbol"/>
              <a:buChar char=""/>
            </a:pPr>
            <a:r>
              <a:rPr lang="es-ES" sz="1700" dirty="0">
                <a:solidFill>
                  <a:srgbClr val="000000"/>
                </a:solidFill>
                <a:effectLst/>
                <a:latin typeface="Times New Roman"/>
                <a:ea typeface="Calibri"/>
                <a:cs typeface="Times New Roman"/>
              </a:rPr>
              <a:t> Trabajo en </a:t>
            </a:r>
            <a:r>
              <a:rPr lang="es-ES" sz="1700" dirty="0" err="1">
                <a:solidFill>
                  <a:srgbClr val="000000"/>
                </a:solidFill>
                <a:latin typeface="Times New Roman"/>
                <a:ea typeface="Calibri"/>
                <a:cs typeface="Times New Roman"/>
              </a:rPr>
              <a:t>C</a:t>
            </a:r>
            <a:r>
              <a:rPr lang="es-ES" sz="1700" dirty="0" err="1" smtClean="0">
                <a:solidFill>
                  <a:srgbClr val="000000"/>
                </a:solidFill>
                <a:effectLst/>
                <a:latin typeface="Times New Roman"/>
                <a:ea typeface="Calibri"/>
                <a:cs typeface="Times New Roman"/>
              </a:rPr>
              <a:t>lassroom</a:t>
            </a:r>
            <a:r>
              <a:rPr lang="es-ES" sz="1700" dirty="0" smtClean="0">
                <a:solidFill>
                  <a:srgbClr val="000000"/>
                </a:solidFill>
                <a:effectLst/>
                <a:latin typeface="Times New Roman"/>
                <a:ea typeface="Calibri"/>
                <a:cs typeface="Times New Roman"/>
              </a:rPr>
              <a:t> </a:t>
            </a:r>
            <a:r>
              <a:rPr lang="es-ES" sz="1700" dirty="0">
                <a:solidFill>
                  <a:srgbClr val="000000"/>
                </a:solidFill>
                <a:effectLst/>
                <a:latin typeface="Times New Roman"/>
                <a:ea typeface="Calibri"/>
                <a:cs typeface="Times New Roman"/>
              </a:rPr>
              <a:t>enviando guías de planificación de experiencias y recibiendo registros fotográficos y/o videos de los niños y niñas realizando las actividades. </a:t>
            </a:r>
            <a:endParaRPr lang="es-CL" sz="1100" dirty="0">
              <a:effectLst/>
              <a:ea typeface="Calibri"/>
              <a:cs typeface="Times New Roman"/>
            </a:endParaRPr>
          </a:p>
          <a:p>
            <a:pPr marL="342900" lvl="0" indent="-342900" algn="just">
              <a:lnSpc>
                <a:spcPct val="107000"/>
              </a:lnSpc>
              <a:spcAft>
                <a:spcPts val="0"/>
              </a:spcAft>
              <a:buFont typeface="Symbol"/>
              <a:buChar char=""/>
            </a:pPr>
            <a:r>
              <a:rPr lang="es-ES" sz="1700" dirty="0">
                <a:solidFill>
                  <a:srgbClr val="000000"/>
                </a:solidFill>
                <a:effectLst/>
                <a:latin typeface="Times New Roman"/>
                <a:ea typeface="Calibri"/>
                <a:cs typeface="Times New Roman"/>
              </a:rPr>
              <a:t>Apoyo audiovisual potenciando objetivos de aprendizaje de todos los ámbitos y núcleos,  en los 6 niveles de atención. </a:t>
            </a:r>
            <a:endParaRPr lang="es-CL" sz="1100" dirty="0">
              <a:effectLst/>
              <a:ea typeface="Calibri"/>
              <a:cs typeface="Times New Roman"/>
            </a:endParaRPr>
          </a:p>
          <a:p>
            <a:pPr marL="342900" lvl="0" indent="-342900" algn="just">
              <a:lnSpc>
                <a:spcPct val="107000"/>
              </a:lnSpc>
              <a:spcAft>
                <a:spcPts val="0"/>
              </a:spcAft>
              <a:buFont typeface="Symbol"/>
              <a:buChar char=""/>
            </a:pPr>
            <a:r>
              <a:rPr lang="es-ES" sz="1700" dirty="0">
                <a:solidFill>
                  <a:srgbClr val="000000"/>
                </a:solidFill>
                <a:effectLst/>
                <a:latin typeface="Times New Roman"/>
                <a:ea typeface="Calibri"/>
                <a:cs typeface="Times New Roman"/>
              </a:rPr>
              <a:t>Videos educativos: “Plan </a:t>
            </a:r>
            <a:r>
              <a:rPr lang="es-ES" sz="1700" dirty="0" smtClean="0">
                <a:solidFill>
                  <a:srgbClr val="000000"/>
                </a:solidFill>
                <a:latin typeface="Times New Roman"/>
                <a:ea typeface="Calibri"/>
                <a:cs typeface="Times New Roman"/>
              </a:rPr>
              <a:t>V</a:t>
            </a:r>
            <a:r>
              <a:rPr lang="es-ES" sz="1700" dirty="0" smtClean="0">
                <a:solidFill>
                  <a:srgbClr val="000000"/>
                </a:solidFill>
                <a:effectLst/>
                <a:latin typeface="Times New Roman"/>
                <a:ea typeface="Calibri"/>
                <a:cs typeface="Times New Roman"/>
              </a:rPr>
              <a:t>ida </a:t>
            </a:r>
            <a:r>
              <a:rPr lang="es-ES" sz="1700" dirty="0">
                <a:solidFill>
                  <a:srgbClr val="000000"/>
                </a:solidFill>
                <a:latin typeface="Times New Roman"/>
                <a:ea typeface="Calibri"/>
                <a:cs typeface="Times New Roman"/>
              </a:rPr>
              <a:t>S</a:t>
            </a:r>
            <a:r>
              <a:rPr lang="es-ES" sz="1700" dirty="0" smtClean="0">
                <a:solidFill>
                  <a:srgbClr val="000000"/>
                </a:solidFill>
                <a:effectLst/>
                <a:latin typeface="Times New Roman"/>
                <a:ea typeface="Calibri"/>
                <a:cs typeface="Times New Roman"/>
              </a:rPr>
              <a:t>ana</a:t>
            </a:r>
            <a:r>
              <a:rPr lang="es-ES" sz="1700" dirty="0">
                <a:solidFill>
                  <a:srgbClr val="000000"/>
                </a:solidFill>
                <a:effectLst/>
                <a:latin typeface="Times New Roman"/>
                <a:ea typeface="Calibri"/>
                <a:cs typeface="Times New Roman"/>
              </a:rPr>
              <a:t>” Nutricionista y profesora de educación física de </a:t>
            </a:r>
            <a:r>
              <a:rPr lang="es-ES" sz="1700" dirty="0" err="1">
                <a:solidFill>
                  <a:srgbClr val="000000"/>
                </a:solidFill>
                <a:effectLst/>
                <a:latin typeface="Times New Roman"/>
                <a:ea typeface="Calibri"/>
                <a:cs typeface="Times New Roman"/>
              </a:rPr>
              <a:t>Cesfam</a:t>
            </a:r>
            <a:r>
              <a:rPr lang="es-ES" sz="1700" dirty="0">
                <a:solidFill>
                  <a:srgbClr val="000000"/>
                </a:solidFill>
                <a:effectLst/>
                <a:latin typeface="Times New Roman"/>
                <a:ea typeface="Calibri"/>
                <a:cs typeface="Times New Roman"/>
              </a:rPr>
              <a:t>.,  Gestionada por Asistente Social del Jardín.</a:t>
            </a:r>
            <a:endParaRPr lang="es-CL" sz="1100" dirty="0">
              <a:effectLst/>
              <a:ea typeface="Calibri"/>
              <a:cs typeface="Times New Roman"/>
            </a:endParaRPr>
          </a:p>
          <a:p>
            <a:pPr marL="342900" lvl="0" indent="-342900" algn="just">
              <a:lnSpc>
                <a:spcPct val="107000"/>
              </a:lnSpc>
              <a:spcAft>
                <a:spcPts val="0"/>
              </a:spcAft>
              <a:buFont typeface="Symbol"/>
              <a:buChar char=""/>
            </a:pPr>
            <a:r>
              <a:rPr lang="es-ES" sz="1700" dirty="0">
                <a:solidFill>
                  <a:srgbClr val="000000"/>
                </a:solidFill>
                <a:effectLst/>
                <a:latin typeface="Times New Roman"/>
                <a:ea typeface="Calibri"/>
                <a:cs typeface="Times New Roman"/>
              </a:rPr>
              <a:t>Participación en sesiones online </a:t>
            </a:r>
            <a:r>
              <a:rPr lang="es-ES" sz="1700" dirty="0" err="1">
                <a:solidFill>
                  <a:srgbClr val="000000"/>
                </a:solidFill>
                <a:latin typeface="Times New Roman"/>
                <a:ea typeface="Calibri"/>
                <a:cs typeface="Times New Roman"/>
              </a:rPr>
              <a:t>V</a:t>
            </a:r>
            <a:r>
              <a:rPr lang="es-ES" sz="1700" dirty="0" err="1" smtClean="0">
                <a:solidFill>
                  <a:srgbClr val="000000"/>
                </a:solidFill>
                <a:effectLst/>
                <a:latin typeface="Times New Roman"/>
                <a:ea typeface="Calibri"/>
                <a:cs typeface="Times New Roman"/>
              </a:rPr>
              <a:t>ia</a:t>
            </a:r>
            <a:r>
              <a:rPr lang="es-ES" sz="1700" dirty="0" smtClean="0">
                <a:solidFill>
                  <a:srgbClr val="000000"/>
                </a:solidFill>
                <a:effectLst/>
                <a:latin typeface="Times New Roman"/>
                <a:ea typeface="Calibri"/>
                <a:cs typeface="Times New Roman"/>
              </a:rPr>
              <a:t> </a:t>
            </a:r>
            <a:r>
              <a:rPr lang="es-ES" sz="1700" dirty="0" err="1">
                <a:solidFill>
                  <a:srgbClr val="000000"/>
                </a:solidFill>
                <a:latin typeface="Times New Roman"/>
                <a:ea typeface="Calibri"/>
                <a:cs typeface="Times New Roman"/>
              </a:rPr>
              <a:t>M</a:t>
            </a:r>
            <a:r>
              <a:rPr lang="es-ES" sz="1700" dirty="0" err="1" smtClean="0">
                <a:solidFill>
                  <a:srgbClr val="000000"/>
                </a:solidFill>
                <a:effectLst/>
                <a:latin typeface="Times New Roman"/>
                <a:ea typeface="Calibri"/>
                <a:cs typeface="Times New Roman"/>
              </a:rPr>
              <a:t>eet</a:t>
            </a:r>
            <a:r>
              <a:rPr lang="es-ES" sz="1700" dirty="0">
                <a:solidFill>
                  <a:srgbClr val="000000"/>
                </a:solidFill>
                <a:effectLst/>
                <a:latin typeface="Times New Roman"/>
                <a:ea typeface="Calibri"/>
                <a:cs typeface="Times New Roman"/>
              </a:rPr>
              <a:t>, con actividades realizadas por los equipos pedagógicos, planificando y organizando entretenidas experiencias educativas junto a grupos pequeños de niños y niñas, con apoyo directo de sus familias.  </a:t>
            </a:r>
            <a:endParaRPr lang="es-CL" sz="1100" dirty="0">
              <a:effectLst/>
              <a:ea typeface="Calibri"/>
              <a:cs typeface="Times New Roman"/>
            </a:endParaRPr>
          </a:p>
          <a:p>
            <a:pPr marL="342900" lvl="0" indent="-342900" algn="just">
              <a:lnSpc>
                <a:spcPct val="107000"/>
              </a:lnSpc>
              <a:spcAft>
                <a:spcPts val="800"/>
              </a:spcAft>
              <a:buFont typeface="Symbol"/>
              <a:buChar char=""/>
            </a:pPr>
            <a:r>
              <a:rPr lang="es-ES" sz="1700" dirty="0">
                <a:solidFill>
                  <a:srgbClr val="000000"/>
                </a:solidFill>
                <a:effectLst/>
                <a:latin typeface="Times New Roman"/>
                <a:ea typeface="Calibri"/>
                <a:cs typeface="Times New Roman"/>
              </a:rPr>
              <a:t>Desarrollo de experiencias educativas planificadas con material pedagógico entregado del jardín al hogar.</a:t>
            </a:r>
            <a:endParaRPr lang="es-CL" sz="1100" dirty="0">
              <a:effectLst/>
              <a:ea typeface="Calibri"/>
              <a:cs typeface="Times New Roman"/>
            </a:endParaRPr>
          </a:p>
          <a:p>
            <a:pPr algn="ctr">
              <a:lnSpc>
                <a:spcPct val="107000"/>
              </a:lnSpc>
              <a:spcAft>
                <a:spcPts val="800"/>
              </a:spcAft>
            </a:pPr>
            <a:r>
              <a:rPr lang="es-CL" sz="1100" dirty="0">
                <a:effectLst/>
                <a:ea typeface="Calibri"/>
                <a:cs typeface="Times New Roman"/>
              </a:rPr>
              <a:t> </a:t>
            </a:r>
          </a:p>
        </p:txBody>
      </p:sp>
      <p:sp>
        <p:nvSpPr>
          <p:cNvPr id="2" name="1 Flecha derecha"/>
          <p:cNvSpPr/>
          <p:nvPr/>
        </p:nvSpPr>
        <p:spPr>
          <a:xfrm>
            <a:off x="251520" y="1844824"/>
            <a:ext cx="2088232" cy="2785467"/>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spcAft>
                <a:spcPts val="800"/>
              </a:spcAft>
            </a:pPr>
            <a:r>
              <a:rPr lang="es-ES" b="1" dirty="0">
                <a:solidFill>
                  <a:srgbClr val="000000"/>
                </a:solidFill>
                <a:latin typeface="Times New Roman"/>
                <a:ea typeface="Calibri"/>
                <a:cs typeface="Times New Roman"/>
              </a:rPr>
              <a:t>NIÑOS Y NIÑAS</a:t>
            </a:r>
            <a:endParaRPr lang="es-CL" sz="1200" b="1" dirty="0">
              <a:ea typeface="Calibri"/>
              <a:cs typeface="Times New Roman"/>
            </a:endParaRPr>
          </a:p>
        </p:txBody>
      </p:sp>
    </p:spTree>
    <p:extLst>
      <p:ext uri="{BB962C8B-B14F-4D97-AF65-F5344CB8AC3E}">
        <p14:creationId xmlns:p14="http://schemas.microsoft.com/office/powerpoint/2010/main" val="3926145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111464" y="188640"/>
            <a:ext cx="6781016" cy="6558123"/>
          </a:xfrm>
          <a:prstGeom prst="roundRect">
            <a:avLst/>
          </a:prstGeom>
          <a:solidFill>
            <a:schemeClr val="accent2">
              <a:lumMod val="20000"/>
              <a:lumOff val="8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lnSpc>
                <a:spcPct val="107000"/>
              </a:lnSpc>
              <a:spcAft>
                <a:spcPts val="0"/>
              </a:spcAft>
              <a:buFont typeface="Symbol"/>
              <a:buChar char=""/>
            </a:pPr>
            <a:r>
              <a:rPr lang="es-ES" sz="1600" dirty="0">
                <a:solidFill>
                  <a:srgbClr val="000000"/>
                </a:solidFill>
                <a:effectLst/>
                <a:latin typeface="Times New Roman"/>
                <a:ea typeface="Calibri"/>
                <a:cs typeface="Times New Roman"/>
              </a:rPr>
              <a:t>Familia primer educador de sus hijos e hijas. </a:t>
            </a:r>
            <a:endParaRPr lang="es-CL" sz="1100" dirty="0">
              <a:effectLst/>
              <a:latin typeface="Calibri"/>
              <a:ea typeface="Calibri"/>
              <a:cs typeface="Times New Roman"/>
            </a:endParaRPr>
          </a:p>
          <a:p>
            <a:pPr marL="342900" lvl="0" indent="-342900" algn="just">
              <a:lnSpc>
                <a:spcPct val="107000"/>
              </a:lnSpc>
              <a:spcAft>
                <a:spcPts val="0"/>
              </a:spcAft>
              <a:buFont typeface="Symbol"/>
              <a:buChar char=""/>
            </a:pPr>
            <a:r>
              <a:rPr lang="es-ES" sz="1600" dirty="0">
                <a:solidFill>
                  <a:srgbClr val="000000"/>
                </a:solidFill>
                <a:effectLst/>
                <a:latin typeface="Times New Roman"/>
                <a:ea typeface="Calibri"/>
                <a:cs typeface="Times New Roman"/>
              </a:rPr>
              <a:t>Reunión de apoderados correspondiente al mes de octubre desarrollado en los 6 niveles de atención. </a:t>
            </a:r>
            <a:endParaRPr lang="es-CL" sz="1100" dirty="0">
              <a:effectLst/>
              <a:latin typeface="Calibri"/>
              <a:ea typeface="Calibri"/>
              <a:cs typeface="Times New Roman"/>
            </a:endParaRPr>
          </a:p>
          <a:p>
            <a:pPr marL="342900" lvl="0" indent="-342900" algn="just">
              <a:lnSpc>
                <a:spcPct val="107000"/>
              </a:lnSpc>
              <a:spcAft>
                <a:spcPts val="0"/>
              </a:spcAft>
              <a:buFont typeface="Symbol"/>
              <a:buChar char=""/>
            </a:pPr>
            <a:r>
              <a:rPr lang="es-ES" sz="1600" dirty="0">
                <a:solidFill>
                  <a:srgbClr val="000000"/>
                </a:solidFill>
                <a:effectLst/>
                <a:latin typeface="Times New Roman"/>
                <a:ea typeface="Calibri"/>
                <a:cs typeface="Times New Roman"/>
              </a:rPr>
              <a:t>Grupo </a:t>
            </a:r>
            <a:r>
              <a:rPr lang="es-ES" sz="1600" dirty="0" err="1">
                <a:solidFill>
                  <a:srgbClr val="000000"/>
                </a:solidFill>
                <a:effectLst/>
                <a:latin typeface="Times New Roman"/>
                <a:ea typeface="Calibri"/>
                <a:cs typeface="Times New Roman"/>
              </a:rPr>
              <a:t>whatsApp</a:t>
            </a:r>
            <a:r>
              <a:rPr lang="es-ES" sz="1600" dirty="0">
                <a:solidFill>
                  <a:srgbClr val="000000"/>
                </a:solidFill>
                <a:effectLst/>
                <a:latin typeface="Times New Roman"/>
                <a:ea typeface="Calibri"/>
                <a:cs typeface="Times New Roman"/>
              </a:rPr>
              <a:t> en cada nivel, manteniendo la buena comunicación diaria. </a:t>
            </a:r>
            <a:endParaRPr lang="es-CL" sz="1100" dirty="0">
              <a:effectLst/>
              <a:latin typeface="Calibri"/>
              <a:ea typeface="Calibri"/>
              <a:cs typeface="Times New Roman"/>
            </a:endParaRPr>
          </a:p>
          <a:p>
            <a:pPr marL="342900" lvl="0" indent="-342900" algn="just">
              <a:lnSpc>
                <a:spcPct val="107000"/>
              </a:lnSpc>
              <a:spcAft>
                <a:spcPts val="0"/>
              </a:spcAft>
              <a:buFont typeface="Symbol"/>
              <a:buChar char=""/>
            </a:pPr>
            <a:r>
              <a:rPr lang="es-ES" sz="1600" dirty="0">
                <a:solidFill>
                  <a:srgbClr val="000000"/>
                </a:solidFill>
                <a:effectLst/>
                <a:latin typeface="Times New Roman"/>
                <a:ea typeface="Calibri"/>
                <a:cs typeface="Times New Roman"/>
              </a:rPr>
              <a:t>Realización de llamadas telefónicas demostrando a las familias el compromiso y preocupación del jardín infantil permanentemente, manteniendo la confianza y disposición frente a consultas, requerimientos u otros. </a:t>
            </a:r>
            <a:endParaRPr lang="es-CL" sz="1100" dirty="0">
              <a:effectLst/>
              <a:latin typeface="Calibri"/>
              <a:ea typeface="Calibri"/>
              <a:cs typeface="Times New Roman"/>
            </a:endParaRPr>
          </a:p>
          <a:p>
            <a:pPr marL="342900" lvl="0" indent="-342900" algn="just">
              <a:lnSpc>
                <a:spcPct val="107000"/>
              </a:lnSpc>
              <a:spcAft>
                <a:spcPts val="0"/>
              </a:spcAft>
              <a:buFont typeface="Symbol"/>
              <a:buChar char=""/>
            </a:pPr>
            <a:r>
              <a:rPr lang="es-ES" sz="1600" dirty="0">
                <a:solidFill>
                  <a:srgbClr val="000000"/>
                </a:solidFill>
                <a:effectLst/>
                <a:latin typeface="Times New Roman"/>
                <a:ea typeface="Calibri"/>
                <a:cs typeface="Times New Roman"/>
              </a:rPr>
              <a:t>Responsables del desarrollo de las experiencias educativas en el hogar, enviando registros fotográficos o videos a través de </a:t>
            </a:r>
            <a:r>
              <a:rPr lang="es-ES" sz="1600" dirty="0" err="1">
                <a:solidFill>
                  <a:srgbClr val="000000"/>
                </a:solidFill>
                <a:effectLst/>
                <a:latin typeface="Times New Roman"/>
                <a:ea typeface="Calibri"/>
                <a:cs typeface="Times New Roman"/>
              </a:rPr>
              <a:t>classroom</a:t>
            </a:r>
            <a:r>
              <a:rPr lang="es-ES" sz="1600" dirty="0">
                <a:solidFill>
                  <a:srgbClr val="000000"/>
                </a:solidFill>
                <a:effectLst/>
                <a:latin typeface="Times New Roman"/>
                <a:ea typeface="Calibri"/>
                <a:cs typeface="Times New Roman"/>
              </a:rPr>
              <a:t>, </a:t>
            </a:r>
            <a:r>
              <a:rPr lang="es-ES" sz="1600" dirty="0" err="1">
                <a:solidFill>
                  <a:srgbClr val="000000"/>
                </a:solidFill>
                <a:effectLst/>
                <a:latin typeface="Times New Roman"/>
                <a:ea typeface="Calibri"/>
                <a:cs typeface="Times New Roman"/>
              </a:rPr>
              <a:t>whatsApp</a:t>
            </a:r>
            <a:r>
              <a:rPr lang="es-ES" sz="1600" dirty="0">
                <a:solidFill>
                  <a:srgbClr val="000000"/>
                </a:solidFill>
                <a:effectLst/>
                <a:latin typeface="Times New Roman"/>
                <a:ea typeface="Calibri"/>
                <a:cs typeface="Times New Roman"/>
              </a:rPr>
              <a:t>, correo electrónico., mencionando en algunos casos dificultad para compartirlas en la plataforma </a:t>
            </a:r>
            <a:r>
              <a:rPr lang="es-ES" sz="1600" dirty="0" err="1">
                <a:solidFill>
                  <a:srgbClr val="000000"/>
                </a:solidFill>
                <a:effectLst/>
                <a:latin typeface="Times New Roman"/>
                <a:ea typeface="Calibri"/>
                <a:cs typeface="Times New Roman"/>
              </a:rPr>
              <a:t>classroom</a:t>
            </a:r>
            <a:r>
              <a:rPr lang="es-ES" sz="1600" dirty="0">
                <a:solidFill>
                  <a:srgbClr val="000000"/>
                </a:solidFill>
                <a:effectLst/>
                <a:latin typeface="Times New Roman"/>
                <a:ea typeface="Calibri"/>
                <a:cs typeface="Times New Roman"/>
              </a:rPr>
              <a:t>, autorizando a educadora de párvulos para compartirlas. </a:t>
            </a:r>
            <a:endParaRPr lang="es-CL" sz="1100" dirty="0">
              <a:effectLst/>
              <a:latin typeface="Calibri"/>
              <a:ea typeface="Calibri"/>
              <a:cs typeface="Times New Roman"/>
            </a:endParaRPr>
          </a:p>
          <a:p>
            <a:pPr marL="342900" lvl="0" indent="-342900" algn="just">
              <a:lnSpc>
                <a:spcPct val="107000"/>
              </a:lnSpc>
              <a:spcAft>
                <a:spcPts val="0"/>
              </a:spcAft>
              <a:buFont typeface="Symbol"/>
              <a:buChar char=""/>
            </a:pPr>
            <a:r>
              <a:rPr lang="es-ES" sz="1600" dirty="0">
                <a:solidFill>
                  <a:srgbClr val="000000"/>
                </a:solidFill>
                <a:effectLst/>
                <a:latin typeface="Times New Roman"/>
                <a:ea typeface="Calibri"/>
                <a:cs typeface="Times New Roman"/>
              </a:rPr>
              <a:t>Apoyo directo de las familias para la realización de encuentros online con los niños y niñas, a través de </a:t>
            </a:r>
            <a:r>
              <a:rPr lang="es-ES" sz="1600" dirty="0" err="1">
                <a:solidFill>
                  <a:srgbClr val="000000"/>
                </a:solidFill>
                <a:effectLst/>
                <a:latin typeface="Times New Roman"/>
                <a:ea typeface="Calibri"/>
                <a:cs typeface="Times New Roman"/>
              </a:rPr>
              <a:t>meet</a:t>
            </a:r>
            <a:r>
              <a:rPr lang="es-ES" sz="1600" dirty="0">
                <a:solidFill>
                  <a:srgbClr val="000000"/>
                </a:solidFill>
                <a:effectLst/>
                <a:latin typeface="Times New Roman"/>
                <a:ea typeface="Calibri"/>
                <a:cs typeface="Times New Roman"/>
              </a:rPr>
              <a:t>. </a:t>
            </a:r>
            <a:endParaRPr lang="es-CL" sz="1100" dirty="0">
              <a:effectLst/>
              <a:latin typeface="Calibri"/>
              <a:ea typeface="Calibri"/>
              <a:cs typeface="Times New Roman"/>
            </a:endParaRPr>
          </a:p>
          <a:p>
            <a:pPr marL="342900" lvl="0" indent="-342900" algn="just">
              <a:lnSpc>
                <a:spcPct val="107000"/>
              </a:lnSpc>
              <a:spcAft>
                <a:spcPts val="0"/>
              </a:spcAft>
              <a:buFont typeface="Symbol"/>
              <a:buChar char=""/>
            </a:pPr>
            <a:r>
              <a:rPr lang="es-ES" sz="1600" dirty="0">
                <a:solidFill>
                  <a:srgbClr val="000000"/>
                </a:solidFill>
                <a:effectLst/>
                <a:latin typeface="Times New Roman"/>
                <a:ea typeface="Calibri"/>
                <a:cs typeface="Times New Roman"/>
              </a:rPr>
              <a:t>Buena comunicación en general.  </a:t>
            </a:r>
            <a:endParaRPr lang="es-CL" sz="1100" dirty="0">
              <a:effectLst/>
              <a:latin typeface="Calibri"/>
              <a:ea typeface="Calibri"/>
              <a:cs typeface="Times New Roman"/>
            </a:endParaRPr>
          </a:p>
          <a:p>
            <a:pPr marL="342900" lvl="0" indent="-342900" algn="just">
              <a:lnSpc>
                <a:spcPct val="107000"/>
              </a:lnSpc>
              <a:spcAft>
                <a:spcPts val="0"/>
              </a:spcAft>
              <a:buFont typeface="Symbol"/>
              <a:buChar char=""/>
            </a:pPr>
            <a:r>
              <a:rPr lang="es-ES" sz="1600" dirty="0">
                <a:solidFill>
                  <a:srgbClr val="000000"/>
                </a:solidFill>
                <a:effectLst/>
                <a:latin typeface="Times New Roman"/>
                <a:ea typeface="Calibri"/>
                <a:cs typeface="Times New Roman"/>
              </a:rPr>
              <a:t>Taller de “Manejo de emociones en pandemia” psicóloga CESFAM Juan Soto Fernández, Pedro del Río. Participación de apoderados de los 6 niveles de atención. Gestionada por Asistente social del jardín infantil. </a:t>
            </a:r>
            <a:endParaRPr lang="es-CL" sz="1100" dirty="0">
              <a:effectLst/>
              <a:latin typeface="Calibri"/>
              <a:ea typeface="Calibri"/>
              <a:cs typeface="Times New Roman"/>
            </a:endParaRPr>
          </a:p>
          <a:p>
            <a:pPr marL="342900" lvl="0" indent="-342900" algn="just">
              <a:lnSpc>
                <a:spcPct val="107000"/>
              </a:lnSpc>
              <a:spcAft>
                <a:spcPts val="800"/>
              </a:spcAft>
              <a:buFont typeface="Symbol"/>
              <a:buChar char=""/>
            </a:pPr>
            <a:r>
              <a:rPr lang="es-ES" sz="1600" dirty="0">
                <a:solidFill>
                  <a:srgbClr val="000000"/>
                </a:solidFill>
                <a:effectLst/>
                <a:latin typeface="Times New Roman"/>
                <a:ea typeface="Calibri"/>
                <a:cs typeface="Times New Roman"/>
              </a:rPr>
              <a:t>Entrega de canastas de </a:t>
            </a:r>
            <a:r>
              <a:rPr lang="es-ES" sz="1600" dirty="0" smtClean="0">
                <a:solidFill>
                  <a:srgbClr val="000000"/>
                </a:solidFill>
                <a:effectLst/>
                <a:latin typeface="Times New Roman"/>
                <a:ea typeface="Calibri"/>
                <a:cs typeface="Times New Roman"/>
              </a:rPr>
              <a:t>alimentos</a:t>
            </a:r>
            <a:r>
              <a:rPr lang="es-ES" sz="1600" dirty="0" smtClean="0">
                <a:solidFill>
                  <a:srgbClr val="000000"/>
                </a:solidFill>
                <a:latin typeface="Times New Roman"/>
                <a:ea typeface="Calibri"/>
                <a:cs typeface="Times New Roman"/>
              </a:rPr>
              <a:t>, aplicación de protocolo </a:t>
            </a:r>
            <a:endParaRPr lang="es-CL" sz="1100" dirty="0">
              <a:effectLst/>
              <a:latin typeface="Calibri"/>
              <a:ea typeface="Calibri"/>
              <a:cs typeface="Times New Roman"/>
            </a:endParaRPr>
          </a:p>
          <a:p>
            <a:pPr algn="ctr">
              <a:lnSpc>
                <a:spcPct val="107000"/>
              </a:lnSpc>
              <a:spcAft>
                <a:spcPts val="800"/>
              </a:spcAft>
            </a:pPr>
            <a:r>
              <a:rPr lang="es-CL" sz="1100" dirty="0">
                <a:effectLst/>
                <a:latin typeface="Calibri"/>
                <a:ea typeface="Calibri"/>
                <a:cs typeface="Times New Roman"/>
              </a:rPr>
              <a:t> </a:t>
            </a:r>
          </a:p>
        </p:txBody>
      </p:sp>
      <p:sp>
        <p:nvSpPr>
          <p:cNvPr id="6" name="5 Flecha derecha"/>
          <p:cNvSpPr/>
          <p:nvPr/>
        </p:nvSpPr>
        <p:spPr>
          <a:xfrm>
            <a:off x="14148" y="2204864"/>
            <a:ext cx="2088232" cy="2304256"/>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07000"/>
              </a:lnSpc>
              <a:spcAft>
                <a:spcPts val="800"/>
              </a:spcAft>
            </a:pPr>
            <a:r>
              <a:rPr lang="es-ES" b="1" dirty="0">
                <a:solidFill>
                  <a:srgbClr val="000000"/>
                </a:solidFill>
                <a:latin typeface="Times New Roman"/>
                <a:ea typeface="Calibri"/>
                <a:cs typeface="Times New Roman"/>
              </a:rPr>
              <a:t>FAMILIA</a:t>
            </a:r>
            <a:endParaRPr lang="es-CL" sz="1200" b="1" dirty="0">
              <a:ea typeface="Calibri"/>
              <a:cs typeface="Times New Roman"/>
            </a:endParaRPr>
          </a:p>
        </p:txBody>
      </p:sp>
    </p:spTree>
    <p:extLst>
      <p:ext uri="{BB962C8B-B14F-4D97-AF65-F5344CB8AC3E}">
        <p14:creationId xmlns:p14="http://schemas.microsoft.com/office/powerpoint/2010/main" val="2849854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411760" y="188640"/>
            <a:ext cx="6488782" cy="6627806"/>
          </a:xfrm>
          <a:prstGeom prst="roundRect">
            <a:avLst/>
          </a:prstGeom>
          <a:solidFill>
            <a:schemeClr val="bg1">
              <a:lumMod val="65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lnSpc>
                <a:spcPct val="107000"/>
              </a:lnSpc>
              <a:spcAft>
                <a:spcPts val="0"/>
              </a:spcAft>
              <a:buFont typeface="Symbol"/>
              <a:buChar char=""/>
            </a:pPr>
            <a:r>
              <a:rPr lang="es-ES" sz="1500" dirty="0">
                <a:solidFill>
                  <a:srgbClr val="000000"/>
                </a:solidFill>
                <a:effectLst/>
                <a:latin typeface="Times New Roman"/>
                <a:ea typeface="Calibri"/>
                <a:cs typeface="Times New Roman"/>
              </a:rPr>
              <a:t>Reuniones </a:t>
            </a:r>
            <a:r>
              <a:rPr lang="es-ES" sz="1500" dirty="0" smtClean="0">
                <a:solidFill>
                  <a:srgbClr val="000000"/>
                </a:solidFill>
                <a:effectLst/>
                <a:latin typeface="Times New Roman"/>
                <a:ea typeface="Calibri"/>
                <a:cs typeface="Times New Roman"/>
              </a:rPr>
              <a:t>Planificadas </a:t>
            </a:r>
            <a:r>
              <a:rPr lang="es-ES" sz="1500" dirty="0">
                <a:solidFill>
                  <a:srgbClr val="000000"/>
                </a:solidFill>
                <a:effectLst/>
                <a:latin typeface="Times New Roman"/>
                <a:ea typeface="Calibri"/>
                <a:cs typeface="Times New Roman"/>
              </a:rPr>
              <a:t>y </a:t>
            </a:r>
            <a:r>
              <a:rPr lang="es-ES" sz="1500" dirty="0" smtClean="0">
                <a:solidFill>
                  <a:srgbClr val="000000"/>
                </a:solidFill>
                <a:effectLst/>
                <a:latin typeface="Times New Roman"/>
                <a:ea typeface="Calibri"/>
                <a:cs typeface="Times New Roman"/>
              </a:rPr>
              <a:t>realizadas</a:t>
            </a:r>
            <a:r>
              <a:rPr lang="es-ES" sz="1500" dirty="0">
                <a:solidFill>
                  <a:srgbClr val="000000"/>
                </a:solidFill>
                <a:effectLst/>
                <a:latin typeface="Times New Roman"/>
                <a:ea typeface="Calibri"/>
                <a:cs typeface="Times New Roman"/>
              </a:rPr>
              <a:t>. </a:t>
            </a:r>
            <a:endParaRPr lang="es-CL" sz="1100" dirty="0">
              <a:effectLst/>
              <a:latin typeface="Calibri"/>
              <a:ea typeface="Calibri"/>
              <a:cs typeface="Times New Roman"/>
            </a:endParaRPr>
          </a:p>
          <a:p>
            <a:pPr marL="342900" lvl="0" indent="-342900" algn="just">
              <a:lnSpc>
                <a:spcPct val="107000"/>
              </a:lnSpc>
              <a:spcAft>
                <a:spcPts val="0"/>
              </a:spcAft>
              <a:buFont typeface="Times New Roman"/>
              <a:buChar char="-"/>
            </a:pPr>
            <a:r>
              <a:rPr lang="es-ES" sz="1500" dirty="0">
                <a:solidFill>
                  <a:srgbClr val="000000"/>
                </a:solidFill>
                <a:effectLst/>
                <a:latin typeface="Times New Roman"/>
                <a:ea typeface="Calibri"/>
                <a:cs typeface="Times New Roman"/>
              </a:rPr>
              <a:t>Equipo </a:t>
            </a:r>
            <a:r>
              <a:rPr lang="es-ES" sz="1500" dirty="0" smtClean="0">
                <a:solidFill>
                  <a:srgbClr val="000000"/>
                </a:solidFill>
                <a:effectLst/>
                <a:latin typeface="Times New Roman"/>
                <a:ea typeface="Calibri"/>
                <a:cs typeface="Times New Roman"/>
              </a:rPr>
              <a:t>Docente.- Directivo </a:t>
            </a:r>
            <a:endParaRPr lang="es-CL" sz="1100" dirty="0">
              <a:effectLst/>
              <a:latin typeface="Calibri"/>
              <a:ea typeface="Calibri"/>
              <a:cs typeface="Times New Roman"/>
            </a:endParaRPr>
          </a:p>
          <a:p>
            <a:pPr marL="342900" lvl="0" indent="-342900" algn="just">
              <a:lnSpc>
                <a:spcPct val="107000"/>
              </a:lnSpc>
              <a:spcAft>
                <a:spcPts val="0"/>
              </a:spcAft>
              <a:buFont typeface="Times New Roman"/>
              <a:buChar char="-"/>
            </a:pPr>
            <a:r>
              <a:rPr lang="es-ES" sz="1500" dirty="0" smtClean="0">
                <a:solidFill>
                  <a:srgbClr val="000000"/>
                </a:solidFill>
                <a:effectLst/>
                <a:latin typeface="Times New Roman"/>
                <a:ea typeface="Calibri"/>
                <a:cs typeface="Times New Roman"/>
              </a:rPr>
              <a:t>Equipos Pedagógicos</a:t>
            </a:r>
            <a:r>
              <a:rPr lang="es-ES" sz="1500" dirty="0">
                <a:solidFill>
                  <a:srgbClr val="000000"/>
                </a:solidFill>
                <a:latin typeface="Times New Roman"/>
                <a:ea typeface="Calibri"/>
                <a:cs typeface="Times New Roman"/>
              </a:rPr>
              <a:t>  </a:t>
            </a:r>
            <a:r>
              <a:rPr lang="es-ES" sz="1500" dirty="0" smtClean="0">
                <a:solidFill>
                  <a:srgbClr val="000000"/>
                </a:solidFill>
                <a:latin typeface="Times New Roman"/>
                <a:ea typeface="Calibri"/>
                <a:cs typeface="Times New Roman"/>
              </a:rPr>
              <a:t>de Aula </a:t>
            </a:r>
            <a:endParaRPr lang="es-CL" sz="1100" dirty="0">
              <a:effectLst/>
              <a:latin typeface="Calibri"/>
              <a:ea typeface="Calibri"/>
              <a:cs typeface="Times New Roman"/>
            </a:endParaRPr>
          </a:p>
          <a:p>
            <a:pPr marL="342900" lvl="0" indent="-342900" algn="just">
              <a:lnSpc>
                <a:spcPct val="107000"/>
              </a:lnSpc>
              <a:spcAft>
                <a:spcPts val="0"/>
              </a:spcAft>
              <a:buFont typeface="Times New Roman"/>
              <a:buChar char="-"/>
            </a:pPr>
            <a:r>
              <a:rPr lang="es-ES" sz="1500" dirty="0">
                <a:solidFill>
                  <a:srgbClr val="000000"/>
                </a:solidFill>
                <a:effectLst/>
                <a:latin typeface="Times New Roman"/>
                <a:ea typeface="Calibri"/>
                <a:cs typeface="Times New Roman"/>
              </a:rPr>
              <a:t>Encuentro de toda la </a:t>
            </a:r>
            <a:r>
              <a:rPr lang="es-ES" sz="1500" dirty="0" smtClean="0">
                <a:solidFill>
                  <a:srgbClr val="000000"/>
                </a:solidFill>
                <a:effectLst/>
                <a:latin typeface="Times New Roman"/>
                <a:ea typeface="Calibri"/>
                <a:cs typeface="Times New Roman"/>
              </a:rPr>
              <a:t>Comunidad Educativa</a:t>
            </a:r>
            <a:r>
              <a:rPr lang="es-ES" sz="1500" dirty="0">
                <a:solidFill>
                  <a:srgbClr val="000000"/>
                </a:solidFill>
                <a:latin typeface="Times New Roman"/>
                <a:ea typeface="Calibri"/>
                <a:cs typeface="Times New Roman"/>
              </a:rPr>
              <a:t> </a:t>
            </a:r>
            <a:r>
              <a:rPr lang="es-ES" sz="1500" dirty="0" smtClean="0">
                <a:solidFill>
                  <a:srgbClr val="000000"/>
                </a:solidFill>
                <a:latin typeface="Times New Roman"/>
                <a:ea typeface="Calibri"/>
                <a:cs typeface="Times New Roman"/>
              </a:rPr>
              <a:t>CAUE </a:t>
            </a:r>
          </a:p>
          <a:p>
            <a:pPr marL="342900" lvl="0" indent="-342900" algn="just">
              <a:lnSpc>
                <a:spcPct val="107000"/>
              </a:lnSpc>
              <a:spcAft>
                <a:spcPts val="0"/>
              </a:spcAft>
              <a:buFont typeface="Times New Roman"/>
              <a:buChar char="-"/>
            </a:pPr>
            <a:r>
              <a:rPr lang="es-ES" sz="1500" dirty="0" smtClean="0">
                <a:solidFill>
                  <a:srgbClr val="000000"/>
                </a:solidFill>
                <a:effectLst/>
                <a:latin typeface="Times New Roman"/>
                <a:ea typeface="Calibri"/>
                <a:cs typeface="Times New Roman"/>
              </a:rPr>
              <a:t>Equipo Pastoral</a:t>
            </a:r>
            <a:r>
              <a:rPr lang="es-ES" sz="1500" dirty="0">
                <a:solidFill>
                  <a:srgbClr val="000000"/>
                </a:solidFill>
                <a:effectLst/>
                <a:latin typeface="Times New Roman"/>
                <a:ea typeface="Calibri"/>
                <a:cs typeface="Times New Roman"/>
              </a:rPr>
              <a:t>.</a:t>
            </a:r>
            <a:endParaRPr lang="es-CL" sz="1100" dirty="0">
              <a:effectLst/>
              <a:latin typeface="Calibri"/>
              <a:ea typeface="Calibri"/>
              <a:cs typeface="Times New Roman"/>
            </a:endParaRPr>
          </a:p>
          <a:p>
            <a:pPr marL="342900" lvl="0" indent="-342900" algn="just">
              <a:lnSpc>
                <a:spcPct val="107000"/>
              </a:lnSpc>
              <a:spcAft>
                <a:spcPts val="0"/>
              </a:spcAft>
              <a:buFont typeface="Times New Roman"/>
              <a:buChar char="-"/>
            </a:pPr>
            <a:r>
              <a:rPr lang="es-ES" sz="1500" dirty="0">
                <a:solidFill>
                  <a:srgbClr val="000000"/>
                </a:solidFill>
                <a:effectLst/>
                <a:latin typeface="Times New Roman"/>
                <a:ea typeface="Calibri"/>
                <a:cs typeface="Times New Roman"/>
              </a:rPr>
              <a:t>Comité </a:t>
            </a:r>
            <a:r>
              <a:rPr lang="es-ES" sz="1500" dirty="0">
                <a:solidFill>
                  <a:srgbClr val="000000"/>
                </a:solidFill>
                <a:latin typeface="Times New Roman"/>
                <a:ea typeface="Calibri"/>
                <a:cs typeface="Times New Roman"/>
              </a:rPr>
              <a:t>P</a:t>
            </a:r>
            <a:r>
              <a:rPr lang="es-ES" sz="1500" dirty="0" smtClean="0">
                <a:solidFill>
                  <a:srgbClr val="000000"/>
                </a:solidFill>
                <a:effectLst/>
                <a:latin typeface="Times New Roman"/>
                <a:ea typeface="Calibri"/>
                <a:cs typeface="Times New Roman"/>
              </a:rPr>
              <a:t>aritario</a:t>
            </a:r>
            <a:r>
              <a:rPr lang="es-ES" sz="1500" dirty="0">
                <a:solidFill>
                  <a:srgbClr val="000000"/>
                </a:solidFill>
                <a:effectLst/>
                <a:latin typeface="Times New Roman"/>
                <a:ea typeface="Calibri"/>
                <a:cs typeface="Times New Roman"/>
              </a:rPr>
              <a:t>.</a:t>
            </a:r>
            <a:endParaRPr lang="es-CL" sz="1100" dirty="0">
              <a:effectLst/>
              <a:latin typeface="Calibri"/>
              <a:ea typeface="Calibri"/>
              <a:cs typeface="Times New Roman"/>
            </a:endParaRPr>
          </a:p>
          <a:p>
            <a:pPr marL="342900" lvl="0" indent="-342900" algn="just">
              <a:lnSpc>
                <a:spcPct val="107000"/>
              </a:lnSpc>
              <a:spcAft>
                <a:spcPts val="0"/>
              </a:spcAft>
              <a:buFont typeface="Symbol"/>
              <a:buChar char=""/>
            </a:pPr>
            <a:r>
              <a:rPr lang="es-ES" sz="1500" dirty="0">
                <a:solidFill>
                  <a:srgbClr val="000000"/>
                </a:solidFill>
                <a:effectLst/>
                <a:latin typeface="Times New Roman"/>
                <a:ea typeface="Calibri"/>
                <a:cs typeface="Times New Roman"/>
              </a:rPr>
              <a:t>Compromiso y </a:t>
            </a:r>
            <a:r>
              <a:rPr lang="es-ES" sz="1500" dirty="0" smtClean="0">
                <a:solidFill>
                  <a:srgbClr val="000000"/>
                </a:solidFill>
                <a:effectLst/>
                <a:latin typeface="Times New Roman"/>
                <a:ea typeface="Calibri"/>
                <a:cs typeface="Times New Roman"/>
              </a:rPr>
              <a:t>Responsabilidad </a:t>
            </a:r>
            <a:r>
              <a:rPr lang="es-ES" sz="1500" dirty="0">
                <a:solidFill>
                  <a:srgbClr val="000000"/>
                </a:solidFill>
                <a:effectLst/>
                <a:latin typeface="Times New Roman"/>
                <a:ea typeface="Calibri"/>
                <a:cs typeface="Times New Roman"/>
              </a:rPr>
              <a:t>de todo el </a:t>
            </a:r>
            <a:r>
              <a:rPr lang="es-ES" sz="1500" dirty="0" smtClean="0">
                <a:solidFill>
                  <a:srgbClr val="000000"/>
                </a:solidFill>
                <a:effectLst/>
                <a:latin typeface="Times New Roman"/>
                <a:ea typeface="Calibri"/>
                <a:cs typeface="Times New Roman"/>
              </a:rPr>
              <a:t>Personal </a:t>
            </a:r>
            <a:r>
              <a:rPr lang="es-ES" sz="1500" dirty="0">
                <a:solidFill>
                  <a:srgbClr val="000000"/>
                </a:solidFill>
                <a:effectLst/>
                <a:latin typeface="Times New Roman"/>
                <a:ea typeface="Calibri"/>
                <a:cs typeface="Times New Roman"/>
              </a:rPr>
              <a:t>de la </a:t>
            </a:r>
            <a:r>
              <a:rPr lang="es-ES" sz="1500" dirty="0" err="1" smtClean="0">
                <a:solidFill>
                  <a:srgbClr val="000000"/>
                </a:solidFill>
                <a:effectLst/>
                <a:latin typeface="Times New Roman"/>
                <a:ea typeface="Calibri"/>
                <a:cs typeface="Times New Roman"/>
              </a:rPr>
              <a:t>Cmunidad</a:t>
            </a:r>
            <a:r>
              <a:rPr lang="es-ES" sz="1500" dirty="0" smtClean="0">
                <a:solidFill>
                  <a:srgbClr val="000000"/>
                </a:solidFill>
                <a:effectLst/>
                <a:latin typeface="Times New Roman"/>
                <a:ea typeface="Calibri"/>
                <a:cs typeface="Times New Roman"/>
              </a:rPr>
              <a:t> </a:t>
            </a:r>
            <a:r>
              <a:rPr lang="es-ES" sz="1500" dirty="0">
                <a:solidFill>
                  <a:srgbClr val="000000"/>
                </a:solidFill>
                <a:latin typeface="Times New Roman"/>
                <a:ea typeface="Calibri"/>
                <a:cs typeface="Times New Roman"/>
              </a:rPr>
              <a:t>E</a:t>
            </a:r>
            <a:r>
              <a:rPr lang="es-ES" sz="1500" dirty="0" smtClean="0">
                <a:solidFill>
                  <a:srgbClr val="000000"/>
                </a:solidFill>
                <a:effectLst/>
                <a:latin typeface="Times New Roman"/>
                <a:ea typeface="Calibri"/>
                <a:cs typeface="Times New Roman"/>
              </a:rPr>
              <a:t>ducativa</a:t>
            </a:r>
            <a:r>
              <a:rPr lang="es-ES" sz="1500" dirty="0">
                <a:solidFill>
                  <a:srgbClr val="000000"/>
                </a:solidFill>
                <a:effectLst/>
                <a:latin typeface="Times New Roman"/>
                <a:ea typeface="Calibri"/>
                <a:cs typeface="Times New Roman"/>
              </a:rPr>
              <a:t>, realizando aportes de cada una desde su rol. </a:t>
            </a:r>
            <a:endParaRPr lang="es-CL" sz="1100" dirty="0">
              <a:effectLst/>
              <a:latin typeface="Calibri"/>
              <a:ea typeface="Calibri"/>
              <a:cs typeface="Times New Roman"/>
            </a:endParaRPr>
          </a:p>
          <a:p>
            <a:pPr marL="342900" lvl="0" indent="-342900" algn="just">
              <a:lnSpc>
                <a:spcPct val="107000"/>
              </a:lnSpc>
              <a:spcAft>
                <a:spcPts val="0"/>
              </a:spcAft>
              <a:buFont typeface="Symbol"/>
              <a:buChar char=""/>
            </a:pPr>
            <a:r>
              <a:rPr lang="es-ES" sz="1500" dirty="0">
                <a:solidFill>
                  <a:srgbClr val="000000"/>
                </a:solidFill>
                <a:effectLst/>
                <a:latin typeface="Times New Roman"/>
                <a:ea typeface="Calibri"/>
                <a:cs typeface="Times New Roman"/>
              </a:rPr>
              <a:t>Participación en </a:t>
            </a:r>
            <a:r>
              <a:rPr lang="es-ES" sz="1500" dirty="0" smtClean="0">
                <a:solidFill>
                  <a:srgbClr val="000000"/>
                </a:solidFill>
                <a:effectLst/>
                <a:latin typeface="Times New Roman"/>
                <a:ea typeface="Calibri"/>
                <a:cs typeface="Times New Roman"/>
              </a:rPr>
              <a:t>Capacitaciones</a:t>
            </a:r>
            <a:r>
              <a:rPr lang="es-ES" sz="1500" dirty="0">
                <a:solidFill>
                  <a:srgbClr val="000000"/>
                </a:solidFill>
                <a:effectLst/>
                <a:latin typeface="Times New Roman"/>
                <a:ea typeface="Calibri"/>
                <a:cs typeface="Times New Roman"/>
              </a:rPr>
              <a:t>:</a:t>
            </a:r>
            <a:endParaRPr lang="es-CL" sz="1100" dirty="0">
              <a:effectLst/>
              <a:latin typeface="Calibri"/>
              <a:ea typeface="Calibri"/>
              <a:cs typeface="Times New Roman"/>
            </a:endParaRPr>
          </a:p>
          <a:p>
            <a:pPr marL="342900" lvl="0" indent="-342900" algn="just">
              <a:lnSpc>
                <a:spcPct val="107000"/>
              </a:lnSpc>
              <a:spcAft>
                <a:spcPts val="0"/>
              </a:spcAft>
              <a:buFont typeface="Times New Roman"/>
              <a:buChar char="-"/>
            </a:pPr>
            <a:r>
              <a:rPr lang="es-ES" sz="1500" dirty="0">
                <a:solidFill>
                  <a:srgbClr val="000000"/>
                </a:solidFill>
                <a:effectLst/>
                <a:latin typeface="Times New Roman"/>
                <a:ea typeface="Calibri"/>
                <a:cs typeface="Times New Roman"/>
              </a:rPr>
              <a:t>Grupo de </a:t>
            </a:r>
            <a:r>
              <a:rPr lang="es-ES" sz="1500" dirty="0" smtClean="0">
                <a:solidFill>
                  <a:srgbClr val="000000"/>
                </a:solidFill>
                <a:effectLst/>
                <a:latin typeface="Times New Roman"/>
                <a:ea typeface="Calibri"/>
                <a:cs typeface="Times New Roman"/>
              </a:rPr>
              <a:t>Técnicos </a:t>
            </a:r>
            <a:r>
              <a:rPr lang="es-ES" sz="1500" dirty="0">
                <a:solidFill>
                  <a:srgbClr val="000000"/>
                </a:solidFill>
                <a:effectLst/>
                <a:latin typeface="Times New Roman"/>
                <a:ea typeface="Calibri"/>
                <a:cs typeface="Times New Roman"/>
              </a:rPr>
              <a:t>en </a:t>
            </a:r>
            <a:r>
              <a:rPr lang="es-ES" sz="1500" dirty="0" smtClean="0">
                <a:solidFill>
                  <a:srgbClr val="000000"/>
                </a:solidFill>
                <a:effectLst/>
                <a:latin typeface="Times New Roman"/>
                <a:ea typeface="Calibri"/>
                <a:cs typeface="Times New Roman"/>
              </a:rPr>
              <a:t>Educación </a:t>
            </a:r>
            <a:r>
              <a:rPr lang="es-ES" sz="1500" dirty="0">
                <a:solidFill>
                  <a:srgbClr val="000000"/>
                </a:solidFill>
                <a:latin typeface="Times New Roman"/>
                <a:ea typeface="Calibri"/>
                <a:cs typeface="Times New Roman"/>
              </a:rPr>
              <a:t>P</a:t>
            </a:r>
            <a:r>
              <a:rPr lang="es-ES" sz="1500" dirty="0" smtClean="0">
                <a:solidFill>
                  <a:srgbClr val="000000"/>
                </a:solidFill>
                <a:effectLst/>
                <a:latin typeface="Times New Roman"/>
                <a:ea typeface="Calibri"/>
                <a:cs typeface="Times New Roman"/>
              </a:rPr>
              <a:t>arvularia </a:t>
            </a:r>
            <a:r>
              <a:rPr lang="es-ES" sz="1500" dirty="0">
                <a:solidFill>
                  <a:srgbClr val="000000"/>
                </a:solidFill>
                <a:effectLst/>
                <a:latin typeface="Times New Roman"/>
                <a:ea typeface="Calibri"/>
                <a:cs typeface="Times New Roman"/>
              </a:rPr>
              <a:t>participan en </a:t>
            </a:r>
            <a:r>
              <a:rPr lang="es-ES" sz="1500" dirty="0" smtClean="0">
                <a:solidFill>
                  <a:srgbClr val="000000"/>
                </a:solidFill>
                <a:effectLst/>
                <a:latin typeface="Times New Roman"/>
                <a:ea typeface="Calibri"/>
                <a:cs typeface="Times New Roman"/>
              </a:rPr>
              <a:t>Capacitación </a:t>
            </a:r>
            <a:r>
              <a:rPr lang="es-ES" sz="1500" dirty="0">
                <a:solidFill>
                  <a:srgbClr val="000000"/>
                </a:solidFill>
                <a:effectLst/>
                <a:latin typeface="Times New Roman"/>
                <a:ea typeface="Calibri"/>
                <a:cs typeface="Times New Roman"/>
              </a:rPr>
              <a:t>de BCEP. (Organizada por Junji).</a:t>
            </a:r>
            <a:endParaRPr lang="es-CL" sz="1100" dirty="0">
              <a:effectLst/>
              <a:latin typeface="Calibri"/>
              <a:ea typeface="Calibri"/>
              <a:cs typeface="Times New Roman"/>
            </a:endParaRPr>
          </a:p>
          <a:p>
            <a:pPr marL="342900" lvl="0" indent="-342900" algn="just">
              <a:lnSpc>
                <a:spcPct val="107000"/>
              </a:lnSpc>
              <a:spcAft>
                <a:spcPts val="0"/>
              </a:spcAft>
              <a:buFont typeface="Times New Roman"/>
              <a:buChar char="-"/>
            </a:pPr>
            <a:r>
              <a:rPr lang="es-ES" sz="1500" dirty="0" smtClean="0">
                <a:solidFill>
                  <a:srgbClr val="000000"/>
                </a:solidFill>
                <a:effectLst/>
                <a:latin typeface="Times New Roman"/>
                <a:ea typeface="Calibri"/>
                <a:cs typeface="Times New Roman"/>
              </a:rPr>
              <a:t>Taller de Socialización, Análisis </a:t>
            </a:r>
            <a:r>
              <a:rPr lang="es-ES" sz="1500" dirty="0">
                <a:solidFill>
                  <a:srgbClr val="000000"/>
                </a:solidFill>
                <a:effectLst/>
                <a:latin typeface="Times New Roman"/>
                <a:ea typeface="Calibri"/>
                <a:cs typeface="Times New Roman"/>
              </a:rPr>
              <a:t>y </a:t>
            </a:r>
            <a:r>
              <a:rPr lang="es-ES" sz="1500" dirty="0" smtClean="0">
                <a:solidFill>
                  <a:srgbClr val="000000"/>
                </a:solidFill>
                <a:effectLst/>
                <a:latin typeface="Times New Roman"/>
                <a:ea typeface="Calibri"/>
                <a:cs typeface="Times New Roman"/>
              </a:rPr>
              <a:t>Reflexión </a:t>
            </a:r>
            <a:r>
              <a:rPr lang="es-ES" sz="1500" dirty="0">
                <a:solidFill>
                  <a:srgbClr val="000000"/>
                </a:solidFill>
                <a:effectLst/>
                <a:latin typeface="Times New Roman"/>
                <a:ea typeface="Calibri"/>
                <a:cs typeface="Times New Roman"/>
              </a:rPr>
              <a:t>de BCEP realizada por grupo de </a:t>
            </a:r>
            <a:r>
              <a:rPr lang="es-ES" sz="1500" dirty="0" smtClean="0">
                <a:solidFill>
                  <a:srgbClr val="000000"/>
                </a:solidFill>
                <a:effectLst/>
                <a:latin typeface="Times New Roman"/>
                <a:ea typeface="Calibri"/>
                <a:cs typeface="Times New Roman"/>
              </a:rPr>
              <a:t>Técnicos </a:t>
            </a:r>
            <a:r>
              <a:rPr lang="es-ES" sz="1500" dirty="0">
                <a:solidFill>
                  <a:srgbClr val="000000"/>
                </a:solidFill>
                <a:latin typeface="Times New Roman"/>
                <a:ea typeface="Calibri"/>
                <a:cs typeface="Times New Roman"/>
              </a:rPr>
              <a:t>A</a:t>
            </a:r>
            <a:r>
              <a:rPr lang="es-ES" sz="1500" dirty="0" smtClean="0">
                <a:solidFill>
                  <a:srgbClr val="000000"/>
                </a:solidFill>
                <a:effectLst/>
                <a:latin typeface="Times New Roman"/>
                <a:ea typeface="Calibri"/>
                <a:cs typeface="Times New Roman"/>
              </a:rPr>
              <a:t>sistentes </a:t>
            </a:r>
            <a:r>
              <a:rPr lang="es-ES" sz="1500" dirty="0" smtClean="0">
                <a:solidFill>
                  <a:srgbClr val="000000"/>
                </a:solidFill>
                <a:latin typeface="Times New Roman"/>
                <a:ea typeface="Calibri"/>
                <a:cs typeface="Times New Roman"/>
              </a:rPr>
              <a:t>que asistieron a la </a:t>
            </a:r>
            <a:r>
              <a:rPr lang="es-ES" sz="1500" dirty="0" smtClean="0">
                <a:solidFill>
                  <a:srgbClr val="000000"/>
                </a:solidFill>
                <a:effectLst/>
                <a:latin typeface="Times New Roman"/>
                <a:ea typeface="Calibri"/>
                <a:cs typeface="Times New Roman"/>
              </a:rPr>
              <a:t> capacitación dentro de la reuniones de CAUE. </a:t>
            </a:r>
          </a:p>
          <a:p>
            <a:pPr marL="342900" lvl="0" indent="-342900" algn="just">
              <a:lnSpc>
                <a:spcPct val="107000"/>
              </a:lnSpc>
              <a:spcAft>
                <a:spcPts val="0"/>
              </a:spcAft>
              <a:buFont typeface="Times New Roman"/>
              <a:buChar char="-"/>
            </a:pPr>
            <a:r>
              <a:rPr lang="es-ES" sz="1500" dirty="0" smtClean="0">
                <a:solidFill>
                  <a:srgbClr val="000000"/>
                </a:solidFill>
                <a:effectLst/>
                <a:latin typeface="Times New Roman"/>
                <a:ea typeface="Calibri"/>
                <a:cs typeface="Times New Roman"/>
              </a:rPr>
              <a:t> Rectora </a:t>
            </a:r>
            <a:r>
              <a:rPr lang="es-ES" sz="1500" dirty="0">
                <a:solidFill>
                  <a:srgbClr val="000000"/>
                </a:solidFill>
                <a:effectLst/>
                <a:latin typeface="Times New Roman"/>
                <a:ea typeface="Calibri"/>
                <a:cs typeface="Times New Roman"/>
              </a:rPr>
              <a:t>junto a 5 Educadoras de </a:t>
            </a:r>
            <a:r>
              <a:rPr lang="es-ES" sz="1500" dirty="0" smtClean="0">
                <a:solidFill>
                  <a:srgbClr val="000000"/>
                </a:solidFill>
                <a:effectLst/>
                <a:latin typeface="Times New Roman"/>
                <a:ea typeface="Calibri"/>
                <a:cs typeface="Times New Roman"/>
              </a:rPr>
              <a:t>Párvulo </a:t>
            </a:r>
            <a:r>
              <a:rPr lang="es-ES" sz="1500" dirty="0">
                <a:solidFill>
                  <a:srgbClr val="000000"/>
                </a:solidFill>
                <a:effectLst/>
                <a:latin typeface="Times New Roman"/>
                <a:ea typeface="Calibri"/>
                <a:cs typeface="Times New Roman"/>
              </a:rPr>
              <a:t>participan en capacitación del “Marco para la </a:t>
            </a:r>
            <a:r>
              <a:rPr lang="es-ES" sz="1500" dirty="0" smtClean="0">
                <a:solidFill>
                  <a:srgbClr val="000000"/>
                </a:solidFill>
                <a:effectLst/>
                <a:latin typeface="Times New Roman"/>
                <a:ea typeface="Calibri"/>
                <a:cs typeface="Times New Roman"/>
              </a:rPr>
              <a:t>Buena </a:t>
            </a:r>
            <a:r>
              <a:rPr lang="es-ES" sz="1500" dirty="0">
                <a:solidFill>
                  <a:srgbClr val="000000"/>
                </a:solidFill>
                <a:latin typeface="Times New Roman"/>
                <a:ea typeface="Calibri"/>
                <a:cs typeface="Times New Roman"/>
              </a:rPr>
              <a:t>E</a:t>
            </a:r>
            <a:r>
              <a:rPr lang="es-ES" sz="1500" dirty="0" smtClean="0">
                <a:solidFill>
                  <a:srgbClr val="000000"/>
                </a:solidFill>
                <a:effectLst/>
                <a:latin typeface="Times New Roman"/>
                <a:ea typeface="Calibri"/>
                <a:cs typeface="Times New Roman"/>
              </a:rPr>
              <a:t>nseñanza </a:t>
            </a:r>
            <a:r>
              <a:rPr lang="es-ES" sz="1500" dirty="0">
                <a:solidFill>
                  <a:srgbClr val="000000"/>
                </a:solidFill>
                <a:effectLst/>
                <a:latin typeface="Times New Roman"/>
                <a:ea typeface="Calibri"/>
                <a:cs typeface="Times New Roman"/>
              </a:rPr>
              <a:t>de </a:t>
            </a:r>
            <a:r>
              <a:rPr lang="es-ES" sz="1500" dirty="0" smtClean="0">
                <a:solidFill>
                  <a:srgbClr val="000000"/>
                </a:solidFill>
                <a:effectLst/>
                <a:latin typeface="Times New Roman"/>
                <a:ea typeface="Calibri"/>
                <a:cs typeface="Times New Roman"/>
              </a:rPr>
              <a:t>Educación </a:t>
            </a:r>
            <a:r>
              <a:rPr lang="es-ES" sz="1500" dirty="0">
                <a:solidFill>
                  <a:srgbClr val="000000"/>
                </a:solidFill>
                <a:latin typeface="Times New Roman"/>
                <a:ea typeface="Calibri"/>
                <a:cs typeface="Times New Roman"/>
              </a:rPr>
              <a:t>P</a:t>
            </a:r>
            <a:r>
              <a:rPr lang="es-ES" sz="1500" dirty="0" smtClean="0">
                <a:solidFill>
                  <a:srgbClr val="000000"/>
                </a:solidFill>
                <a:effectLst/>
                <a:latin typeface="Times New Roman"/>
                <a:ea typeface="Calibri"/>
                <a:cs typeface="Times New Roman"/>
              </a:rPr>
              <a:t>arvularia</a:t>
            </a:r>
            <a:r>
              <a:rPr lang="es-ES" sz="1500" dirty="0">
                <a:solidFill>
                  <a:srgbClr val="000000"/>
                </a:solidFill>
                <a:effectLst/>
                <a:latin typeface="Times New Roman"/>
                <a:ea typeface="Calibri"/>
                <a:cs typeface="Times New Roman"/>
              </a:rPr>
              <a:t>”. (Organizada por Junji).</a:t>
            </a:r>
            <a:endParaRPr lang="es-CL" sz="1100" dirty="0">
              <a:effectLst/>
              <a:latin typeface="Calibri"/>
              <a:ea typeface="Calibri"/>
              <a:cs typeface="Times New Roman"/>
            </a:endParaRPr>
          </a:p>
          <a:p>
            <a:pPr marL="342900" lvl="0" indent="-342900" algn="just">
              <a:lnSpc>
                <a:spcPct val="107000"/>
              </a:lnSpc>
              <a:spcAft>
                <a:spcPts val="0"/>
              </a:spcAft>
              <a:buFont typeface="Times New Roman"/>
              <a:buChar char="-"/>
            </a:pPr>
            <a:r>
              <a:rPr lang="es-ES" sz="1500" dirty="0">
                <a:solidFill>
                  <a:srgbClr val="000000"/>
                </a:solidFill>
                <a:effectLst/>
                <a:latin typeface="Times New Roman"/>
                <a:ea typeface="Calibri"/>
                <a:cs typeface="Times New Roman"/>
              </a:rPr>
              <a:t>Capacitación ACHS: “Formación </a:t>
            </a:r>
            <a:r>
              <a:rPr lang="es-ES" sz="1500" dirty="0" smtClean="0">
                <a:solidFill>
                  <a:srgbClr val="000000"/>
                </a:solidFill>
                <a:effectLst/>
                <a:latin typeface="Times New Roman"/>
                <a:ea typeface="Calibri"/>
                <a:cs typeface="Times New Roman"/>
              </a:rPr>
              <a:t>Monitor </a:t>
            </a:r>
            <a:r>
              <a:rPr lang="es-ES" sz="1500" dirty="0">
                <a:solidFill>
                  <a:srgbClr val="000000"/>
                </a:solidFill>
                <a:effectLst/>
                <a:latin typeface="Times New Roman"/>
                <a:ea typeface="Calibri"/>
                <a:cs typeface="Times New Roman"/>
              </a:rPr>
              <a:t>COVID 19”</a:t>
            </a:r>
            <a:endParaRPr lang="es-CL" sz="1100" dirty="0">
              <a:effectLst/>
              <a:latin typeface="Calibri"/>
              <a:ea typeface="Calibri"/>
              <a:cs typeface="Times New Roman"/>
            </a:endParaRPr>
          </a:p>
          <a:p>
            <a:pPr marL="342900" lvl="0" indent="-342900" algn="just">
              <a:lnSpc>
                <a:spcPct val="107000"/>
              </a:lnSpc>
              <a:spcAft>
                <a:spcPts val="0"/>
              </a:spcAft>
              <a:buFont typeface="Symbol"/>
              <a:buChar char=""/>
            </a:pPr>
            <a:r>
              <a:rPr lang="es-ES" sz="1500" dirty="0">
                <a:solidFill>
                  <a:srgbClr val="000000"/>
                </a:solidFill>
                <a:effectLst/>
                <a:latin typeface="Times New Roman"/>
                <a:ea typeface="Calibri"/>
                <a:cs typeface="Times New Roman"/>
              </a:rPr>
              <a:t>Participación e involucramiento directo en el </a:t>
            </a:r>
            <a:r>
              <a:rPr lang="es-ES" sz="1500" dirty="0" smtClean="0">
                <a:solidFill>
                  <a:srgbClr val="000000"/>
                </a:solidFill>
                <a:effectLst/>
                <a:latin typeface="Times New Roman"/>
                <a:ea typeface="Calibri"/>
                <a:cs typeface="Times New Roman"/>
              </a:rPr>
              <a:t>Proceso </a:t>
            </a:r>
            <a:r>
              <a:rPr lang="es-ES" sz="1500" dirty="0">
                <a:solidFill>
                  <a:srgbClr val="000000"/>
                </a:solidFill>
                <a:latin typeface="Times New Roman"/>
                <a:ea typeface="Calibri"/>
                <a:cs typeface="Times New Roman"/>
              </a:rPr>
              <a:t>E</a:t>
            </a:r>
            <a:r>
              <a:rPr lang="es-ES" sz="1500" dirty="0" smtClean="0">
                <a:solidFill>
                  <a:srgbClr val="000000"/>
                </a:solidFill>
                <a:effectLst/>
                <a:latin typeface="Times New Roman"/>
                <a:ea typeface="Calibri"/>
                <a:cs typeface="Times New Roman"/>
              </a:rPr>
              <a:t>ducativo </a:t>
            </a:r>
            <a:r>
              <a:rPr lang="es-ES" sz="1500" dirty="0">
                <a:solidFill>
                  <a:srgbClr val="000000"/>
                </a:solidFill>
                <a:effectLst/>
                <a:latin typeface="Times New Roman"/>
                <a:ea typeface="Calibri"/>
                <a:cs typeface="Times New Roman"/>
              </a:rPr>
              <a:t>de todos los equipos de trabajo, como: Equipo </a:t>
            </a:r>
            <a:r>
              <a:rPr lang="es-ES" sz="1500" dirty="0" smtClean="0">
                <a:solidFill>
                  <a:srgbClr val="000000"/>
                </a:solidFill>
                <a:effectLst/>
                <a:latin typeface="Times New Roman"/>
                <a:ea typeface="Calibri"/>
                <a:cs typeface="Times New Roman"/>
              </a:rPr>
              <a:t>Pastoral</a:t>
            </a:r>
            <a:r>
              <a:rPr lang="es-ES" sz="1500" dirty="0">
                <a:solidFill>
                  <a:srgbClr val="000000"/>
                </a:solidFill>
                <a:effectLst/>
                <a:latin typeface="Times New Roman"/>
                <a:ea typeface="Calibri"/>
                <a:cs typeface="Times New Roman"/>
              </a:rPr>
              <a:t>, </a:t>
            </a:r>
            <a:r>
              <a:rPr lang="es-ES" sz="1500" dirty="0" smtClean="0">
                <a:solidFill>
                  <a:srgbClr val="000000"/>
                </a:solidFill>
                <a:effectLst/>
                <a:latin typeface="Times New Roman"/>
                <a:ea typeface="Calibri"/>
                <a:cs typeface="Times New Roman"/>
              </a:rPr>
              <a:t>Convivencia </a:t>
            </a:r>
            <a:r>
              <a:rPr lang="es-ES" sz="1500" dirty="0">
                <a:solidFill>
                  <a:srgbClr val="000000"/>
                </a:solidFill>
                <a:latin typeface="Times New Roman"/>
                <a:ea typeface="Calibri"/>
                <a:cs typeface="Times New Roman"/>
              </a:rPr>
              <a:t>E</a:t>
            </a:r>
            <a:r>
              <a:rPr lang="es-ES" sz="1500" dirty="0" smtClean="0">
                <a:solidFill>
                  <a:srgbClr val="000000"/>
                </a:solidFill>
                <a:effectLst/>
                <a:latin typeface="Times New Roman"/>
                <a:ea typeface="Calibri"/>
                <a:cs typeface="Times New Roman"/>
              </a:rPr>
              <a:t>scolar</a:t>
            </a:r>
            <a:r>
              <a:rPr lang="es-ES" sz="1500" dirty="0">
                <a:solidFill>
                  <a:srgbClr val="000000"/>
                </a:solidFill>
                <a:effectLst/>
                <a:latin typeface="Times New Roman"/>
                <a:ea typeface="Calibri"/>
                <a:cs typeface="Times New Roman"/>
              </a:rPr>
              <a:t>, Técnicos en </a:t>
            </a:r>
            <a:r>
              <a:rPr lang="es-ES" sz="1500" dirty="0" smtClean="0">
                <a:solidFill>
                  <a:srgbClr val="000000"/>
                </a:solidFill>
                <a:effectLst/>
                <a:latin typeface="Times New Roman"/>
                <a:ea typeface="Calibri"/>
                <a:cs typeface="Times New Roman"/>
              </a:rPr>
              <a:t>Educación </a:t>
            </a:r>
            <a:r>
              <a:rPr lang="es-ES" sz="1500" dirty="0">
                <a:solidFill>
                  <a:srgbClr val="000000"/>
                </a:solidFill>
                <a:latin typeface="Times New Roman"/>
                <a:ea typeface="Calibri"/>
                <a:cs typeface="Times New Roman"/>
              </a:rPr>
              <a:t>P</a:t>
            </a:r>
            <a:r>
              <a:rPr lang="es-ES" sz="1500" dirty="0" smtClean="0">
                <a:solidFill>
                  <a:srgbClr val="000000"/>
                </a:solidFill>
                <a:effectLst/>
                <a:latin typeface="Times New Roman"/>
                <a:ea typeface="Calibri"/>
                <a:cs typeface="Times New Roman"/>
              </a:rPr>
              <a:t>arvularia</a:t>
            </a:r>
            <a:r>
              <a:rPr lang="es-ES" sz="1500" dirty="0">
                <a:solidFill>
                  <a:srgbClr val="000000"/>
                </a:solidFill>
                <a:effectLst/>
                <a:latin typeface="Times New Roman"/>
                <a:ea typeface="Calibri"/>
                <a:cs typeface="Times New Roman"/>
              </a:rPr>
              <a:t>, </a:t>
            </a:r>
            <a:r>
              <a:rPr lang="es-ES" sz="1500" dirty="0" smtClean="0">
                <a:solidFill>
                  <a:srgbClr val="000000"/>
                </a:solidFill>
                <a:effectLst/>
                <a:latin typeface="Times New Roman"/>
                <a:ea typeface="Calibri"/>
                <a:cs typeface="Times New Roman"/>
              </a:rPr>
              <a:t>Educadoras </a:t>
            </a:r>
            <a:r>
              <a:rPr lang="es-ES" sz="1500" dirty="0">
                <a:solidFill>
                  <a:srgbClr val="000000"/>
                </a:solidFill>
                <a:effectLst/>
                <a:latin typeface="Times New Roman"/>
                <a:ea typeface="Calibri"/>
                <a:cs typeface="Times New Roman"/>
              </a:rPr>
              <a:t>de </a:t>
            </a:r>
            <a:r>
              <a:rPr lang="es-ES" sz="1500" dirty="0" smtClean="0">
                <a:solidFill>
                  <a:srgbClr val="000000"/>
                </a:solidFill>
                <a:effectLst/>
                <a:latin typeface="Times New Roman"/>
                <a:ea typeface="Calibri"/>
                <a:cs typeface="Times New Roman"/>
              </a:rPr>
              <a:t>Párvulos</a:t>
            </a:r>
            <a:r>
              <a:rPr lang="es-ES" sz="1500" dirty="0">
                <a:solidFill>
                  <a:srgbClr val="000000"/>
                </a:solidFill>
                <a:effectLst/>
                <a:latin typeface="Times New Roman"/>
                <a:ea typeface="Calibri"/>
                <a:cs typeface="Times New Roman"/>
              </a:rPr>
              <a:t>, </a:t>
            </a:r>
            <a:r>
              <a:rPr lang="es-ES" sz="1500" dirty="0" smtClean="0">
                <a:solidFill>
                  <a:srgbClr val="000000"/>
                </a:solidFill>
                <a:effectLst/>
                <a:latin typeface="Times New Roman"/>
                <a:ea typeface="Calibri"/>
                <a:cs typeface="Times New Roman"/>
              </a:rPr>
              <a:t>Administrativos</a:t>
            </a:r>
            <a:r>
              <a:rPr lang="es-ES" sz="1500" dirty="0">
                <a:solidFill>
                  <a:srgbClr val="000000"/>
                </a:solidFill>
                <a:effectLst/>
                <a:latin typeface="Times New Roman"/>
                <a:ea typeface="Calibri"/>
                <a:cs typeface="Times New Roman"/>
              </a:rPr>
              <a:t>, Auxiliares de </a:t>
            </a:r>
            <a:r>
              <a:rPr lang="es-ES" sz="1500" dirty="0" smtClean="0">
                <a:solidFill>
                  <a:srgbClr val="000000"/>
                </a:solidFill>
                <a:effectLst/>
                <a:latin typeface="Times New Roman"/>
                <a:ea typeface="Calibri"/>
                <a:cs typeface="Times New Roman"/>
              </a:rPr>
              <a:t>Servicio</a:t>
            </a:r>
            <a:r>
              <a:rPr lang="es-ES" sz="1500" dirty="0">
                <a:solidFill>
                  <a:srgbClr val="000000"/>
                </a:solidFill>
                <a:effectLst/>
                <a:latin typeface="Times New Roman"/>
                <a:ea typeface="Calibri"/>
                <a:cs typeface="Times New Roman"/>
              </a:rPr>
              <a:t>. </a:t>
            </a:r>
            <a:endParaRPr lang="es-CL" sz="1100" dirty="0">
              <a:effectLst/>
              <a:latin typeface="Calibri"/>
              <a:ea typeface="Calibri"/>
              <a:cs typeface="Times New Roman"/>
            </a:endParaRPr>
          </a:p>
          <a:p>
            <a:pPr marL="342900" lvl="0" indent="-342900" algn="just">
              <a:lnSpc>
                <a:spcPct val="107000"/>
              </a:lnSpc>
              <a:spcAft>
                <a:spcPts val="800"/>
              </a:spcAft>
              <a:buFont typeface="Symbol"/>
              <a:buChar char=""/>
            </a:pPr>
            <a:r>
              <a:rPr lang="es-ES" sz="1500" dirty="0">
                <a:effectLst/>
                <a:latin typeface="Times New Roman"/>
                <a:ea typeface="Calibri"/>
                <a:cs typeface="Times New Roman"/>
              </a:rPr>
              <a:t>Promoción de </a:t>
            </a:r>
            <a:r>
              <a:rPr lang="es-ES" sz="1500" dirty="0" smtClean="0">
                <a:effectLst/>
                <a:latin typeface="Times New Roman"/>
                <a:ea typeface="Calibri"/>
                <a:cs typeface="Times New Roman"/>
              </a:rPr>
              <a:t>Autoformación </a:t>
            </a:r>
            <a:r>
              <a:rPr lang="es-ES" sz="1500" dirty="0">
                <a:effectLst/>
                <a:latin typeface="Times New Roman"/>
                <a:ea typeface="Calibri"/>
                <a:cs typeface="Times New Roman"/>
              </a:rPr>
              <a:t>continúa </a:t>
            </a:r>
            <a:r>
              <a:rPr lang="es-ES" sz="1500" dirty="0" smtClean="0">
                <a:effectLst/>
                <a:latin typeface="Times New Roman"/>
                <a:ea typeface="Calibri"/>
                <a:cs typeface="Times New Roman"/>
              </a:rPr>
              <a:t>de </a:t>
            </a:r>
            <a:r>
              <a:rPr lang="es-ES" sz="1500" dirty="0">
                <a:effectLst/>
                <a:latin typeface="Times New Roman"/>
                <a:ea typeface="Calibri"/>
                <a:cs typeface="Times New Roman"/>
              </a:rPr>
              <a:t>parte de </a:t>
            </a:r>
            <a:r>
              <a:rPr lang="es-ES" sz="1500" dirty="0" smtClean="0">
                <a:effectLst/>
                <a:latin typeface="Times New Roman"/>
                <a:ea typeface="Calibri"/>
                <a:cs typeface="Times New Roman"/>
              </a:rPr>
              <a:t>Dirección </a:t>
            </a:r>
            <a:r>
              <a:rPr lang="es-ES" sz="1500" dirty="0">
                <a:effectLst/>
                <a:latin typeface="Times New Roman"/>
                <a:ea typeface="Calibri"/>
                <a:cs typeface="Times New Roman"/>
              </a:rPr>
              <a:t>para todo el personal del establecimiento</a:t>
            </a:r>
            <a:r>
              <a:rPr lang="es-ES" sz="1500" dirty="0" smtClean="0">
                <a:effectLst/>
                <a:latin typeface="Times New Roman"/>
                <a:ea typeface="Calibri"/>
                <a:cs typeface="Times New Roman"/>
              </a:rPr>
              <a:t>. </a:t>
            </a:r>
            <a:r>
              <a:rPr lang="es-ES" sz="1500" dirty="0" smtClean="0">
                <a:latin typeface="Times New Roman"/>
                <a:ea typeface="Calibri"/>
                <a:cs typeface="Times New Roman"/>
              </a:rPr>
              <a:t>en</a:t>
            </a:r>
            <a:r>
              <a:rPr lang="es-ES" sz="1500" dirty="0" smtClean="0">
                <a:effectLst/>
                <a:latin typeface="Times New Roman"/>
                <a:ea typeface="Calibri"/>
                <a:cs typeface="Times New Roman"/>
              </a:rPr>
              <a:t> </a:t>
            </a:r>
            <a:r>
              <a:rPr lang="es-ES" sz="1500" dirty="0">
                <a:latin typeface="Times New Roman"/>
                <a:ea typeface="Calibri"/>
                <a:cs typeface="Times New Roman"/>
              </a:rPr>
              <a:t>T</a:t>
            </a:r>
            <a:r>
              <a:rPr lang="es-ES" sz="1500" dirty="0" smtClean="0">
                <a:effectLst/>
                <a:latin typeface="Times New Roman"/>
                <a:ea typeface="Calibri"/>
                <a:cs typeface="Times New Roman"/>
              </a:rPr>
              <a:t>emática Pedagógica – Seguridad – Convivencia –Formación  Ciudadana – Pastoral </a:t>
            </a:r>
            <a:endParaRPr lang="es-CL" sz="1100" dirty="0">
              <a:effectLst/>
              <a:latin typeface="Calibri"/>
              <a:ea typeface="Calibri"/>
              <a:cs typeface="Times New Roman"/>
            </a:endParaRPr>
          </a:p>
        </p:txBody>
      </p:sp>
      <p:sp>
        <p:nvSpPr>
          <p:cNvPr id="2" name="1 Flecha derecha"/>
          <p:cNvSpPr/>
          <p:nvPr/>
        </p:nvSpPr>
        <p:spPr>
          <a:xfrm>
            <a:off x="107504" y="1916832"/>
            <a:ext cx="2304256" cy="2448272"/>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lnSpc>
                <a:spcPct val="107000"/>
              </a:lnSpc>
              <a:spcAft>
                <a:spcPts val="800"/>
              </a:spcAft>
            </a:pPr>
            <a:r>
              <a:rPr lang="es-ES" b="1" dirty="0">
                <a:solidFill>
                  <a:srgbClr val="000000"/>
                </a:solidFill>
                <a:latin typeface="Times New Roman"/>
                <a:ea typeface="Calibri"/>
                <a:cs typeface="Times New Roman"/>
              </a:rPr>
              <a:t>PERSONAL</a:t>
            </a:r>
            <a:endParaRPr lang="es-CL" sz="1200" b="1" dirty="0">
              <a:ea typeface="Calibri"/>
              <a:cs typeface="Times New Roman"/>
            </a:endParaRPr>
          </a:p>
        </p:txBody>
      </p:sp>
    </p:spTree>
    <p:extLst>
      <p:ext uri="{BB962C8B-B14F-4D97-AF65-F5344CB8AC3E}">
        <p14:creationId xmlns:p14="http://schemas.microsoft.com/office/powerpoint/2010/main" val="9814691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1521</Words>
  <Application>Microsoft Office PowerPoint</Application>
  <PresentationFormat>Presentación en pantalla (4:3)</PresentationFormat>
  <Paragraphs>219</Paragraphs>
  <Slides>22</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22</vt:i4>
      </vt:variant>
    </vt:vector>
  </HeadingPairs>
  <TitlesOfParts>
    <vt:vector size="34" baseType="lpstr">
      <vt:lpstr>Arial</vt:lpstr>
      <vt:lpstr>Birch Std</vt:lpstr>
      <vt:lpstr>Calibri</vt:lpstr>
      <vt:lpstr>Franklin Gothic Book</vt:lpstr>
      <vt:lpstr>Franklin Gothic Medium</vt:lpstr>
      <vt:lpstr>Josefin Sans</vt:lpstr>
      <vt:lpstr>Lato</vt:lpstr>
      <vt:lpstr>Symbol</vt:lpstr>
      <vt:lpstr>Times New Roman</vt:lpstr>
      <vt:lpstr>Wingdings</vt:lpstr>
      <vt:lpstr>Wingdings 2</vt:lpstr>
      <vt:lpstr>Viajes</vt:lpstr>
      <vt:lpstr>III° CONSEJO ESCOLAR  de Educación Parvularia 2020   </vt:lpstr>
      <vt:lpstr>Presentación de PowerPoint</vt:lpstr>
      <vt:lpstr>Lectura acta anterior,  consejo escolar  30 DE septiembre de 2020 </vt:lpstr>
      <vt:lpstr>PROCESO DE INSCRIPCIÓN Y MATRÍCULA 2021</vt:lpstr>
      <vt:lpstr>Monitoreo sistema de inscripción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HITOS  PASTORAL </vt:lpstr>
      <vt:lpstr>Hitos Pastoral </vt:lpstr>
      <vt:lpstr>Actividades de San Francisco Asís CELEBRACION Bendición de Mascotas  </vt:lpstr>
      <vt:lpstr>Liturgia De Los Abuelitos </vt:lpstr>
      <vt:lpstr>Fiesta de la Luz</vt:lpstr>
      <vt:lpstr>COMITÉ PARITARIO DE HIGIENE Y SEGURIDAD ESCOLAR</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2°CONSEJO ESCOLAR de Educación Parvularia 2020</dc:title>
  <dc:creator>manuel pinto</dc:creator>
  <cp:lastModifiedBy>usuario</cp:lastModifiedBy>
  <cp:revision>35</cp:revision>
  <dcterms:created xsi:type="dcterms:W3CDTF">2020-09-28T19:51:46Z</dcterms:created>
  <dcterms:modified xsi:type="dcterms:W3CDTF">2020-11-14T01:44:46Z</dcterms:modified>
</cp:coreProperties>
</file>